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slideLayouts/slideLayout17.xml" ContentType="application/vnd.openxmlformats-officedocument.presentationml.slideLayout+xml"/>
  <Override PartName="/ppt/theme/theme8.xml" ContentType="application/vnd.openxmlformats-officedocument.theme+xml"/>
  <Override PartName="/ppt/slideLayouts/slideLayout18.xml" ContentType="application/vnd.openxmlformats-officedocument.presentationml.slideLayout+xml"/>
  <Override PartName="/ppt/theme/theme9.xml" ContentType="application/vnd.openxmlformats-officedocument.theme+xml"/>
  <Override PartName="/ppt/slideLayouts/slideLayout19.xml" ContentType="application/vnd.openxmlformats-officedocument.presentationml.slideLayout+xml"/>
  <Override PartName="/ppt/theme/theme10.xml" ContentType="application/vnd.openxmlformats-officedocument.theme+xml"/>
  <Override PartName="/ppt/slideLayouts/slideLayout20.xml" ContentType="application/vnd.openxmlformats-officedocument.presentationml.slideLayout+xml"/>
  <Override PartName="/ppt/theme/theme11.xml" ContentType="application/vnd.openxmlformats-officedocument.theme+xml"/>
  <Override PartName="/ppt/slideLayouts/slideLayout21.xml" ContentType="application/vnd.openxmlformats-officedocument.presentationml.slideLayout+xml"/>
  <Override PartName="/ppt/theme/theme12.xml" ContentType="application/vnd.openxmlformats-officedocument.theme+xml"/>
  <Override PartName="/ppt/slideLayouts/slideLayout22.xml" ContentType="application/vnd.openxmlformats-officedocument.presentationml.slideLayout+xml"/>
  <Override PartName="/ppt/theme/theme1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2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105" r:id="rId1"/>
    <p:sldMasterId id="2147484117" r:id="rId2"/>
    <p:sldMasterId id="2147484119" r:id="rId3"/>
    <p:sldMasterId id="2147484129" r:id="rId4"/>
    <p:sldMasterId id="2147484137" r:id="rId5"/>
    <p:sldMasterId id="2147484151" r:id="rId6"/>
    <p:sldMasterId id="2147484156" r:id="rId7"/>
    <p:sldMasterId id="2147484158" r:id="rId8"/>
    <p:sldMasterId id="2147484162" r:id="rId9"/>
    <p:sldMasterId id="2147484164" r:id="rId10"/>
    <p:sldMasterId id="2147484170" r:id="rId11"/>
    <p:sldMasterId id="2147484172" r:id="rId12"/>
    <p:sldMasterId id="2147484174" r:id="rId13"/>
    <p:sldMasterId id="2147484189" r:id="rId14"/>
    <p:sldMasterId id="2147484215" r:id="rId15"/>
    <p:sldMasterId id="2147484229" r:id="rId16"/>
    <p:sldMasterId id="2147484243" r:id="rId17"/>
    <p:sldMasterId id="2147484274" r:id="rId18"/>
    <p:sldMasterId id="2147484287" r:id="rId19"/>
    <p:sldMasterId id="2147484303" r:id="rId20"/>
    <p:sldMasterId id="2147484318" r:id="rId21"/>
  </p:sldMasterIdLst>
  <p:notesMasterIdLst>
    <p:notesMasterId r:id="rId48"/>
  </p:notesMasterIdLst>
  <p:handoutMasterIdLst>
    <p:handoutMasterId r:id="rId49"/>
  </p:handoutMasterIdLst>
  <p:sldIdLst>
    <p:sldId id="1092" r:id="rId22"/>
    <p:sldId id="1121" r:id="rId23"/>
    <p:sldId id="1113" r:id="rId24"/>
    <p:sldId id="1098" r:id="rId25"/>
    <p:sldId id="1094" r:id="rId26"/>
    <p:sldId id="1103" r:id="rId27"/>
    <p:sldId id="1131" r:id="rId28"/>
    <p:sldId id="1129" r:id="rId29"/>
    <p:sldId id="1116" r:id="rId30"/>
    <p:sldId id="1126" r:id="rId31"/>
    <p:sldId id="1130" r:id="rId32"/>
    <p:sldId id="1073" r:id="rId33"/>
    <p:sldId id="1107" r:id="rId34"/>
    <p:sldId id="1108" r:id="rId35"/>
    <p:sldId id="1109" r:id="rId36"/>
    <p:sldId id="1127" r:id="rId37"/>
    <p:sldId id="1117" r:id="rId38"/>
    <p:sldId id="1119" r:id="rId39"/>
    <p:sldId id="1120" r:id="rId40"/>
    <p:sldId id="1132" r:id="rId41"/>
    <p:sldId id="1133" r:id="rId42"/>
    <p:sldId id="1093" r:id="rId43"/>
    <p:sldId id="1101" r:id="rId44"/>
    <p:sldId id="1072" r:id="rId45"/>
    <p:sldId id="1074" r:id="rId46"/>
    <p:sldId id="1104" r:id="rId47"/>
  </p:sldIdLst>
  <p:sldSz cx="9144000" cy="6858000" type="screen4x3"/>
  <p:notesSz cx="6858000" cy="9144000"/>
  <p:defaultTextStyle>
    <a:defPPr>
      <a:defRPr lang="en-US"/>
    </a:defPPr>
    <a:lvl1pPr algn="l" rtl="0" eaLnBrk="0" fontAlgn="base" hangingPunct="0">
      <a:spcBef>
        <a:spcPct val="0"/>
      </a:spcBef>
      <a:spcAft>
        <a:spcPct val="0"/>
      </a:spcAft>
      <a:defRPr sz="1200" b="1" kern="1200">
        <a:solidFill>
          <a:schemeClr val="bg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200" b="1" kern="1200">
        <a:solidFill>
          <a:schemeClr val="bg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200" b="1" kern="1200">
        <a:solidFill>
          <a:schemeClr val="bg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200" b="1" kern="1200">
        <a:solidFill>
          <a:schemeClr val="bg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200" b="1"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200" b="1"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200" b="1"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200" b="1"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200" b="1" kern="1200">
        <a:solidFill>
          <a:schemeClr val="bg1"/>
        </a:solidFill>
        <a:latin typeface="Arial" panose="020B0604020202020204" pitchFamily="34" charset="0"/>
        <a:ea typeface="MS PGothic" panose="020B0600070205080204" pitchFamily="34" charset="-128"/>
        <a:cs typeface="+mn-cs"/>
      </a:defRPr>
    </a:lvl9pPr>
  </p:defaultTextStyle>
  <p:extLst>
    <p:ext uri="{521415D9-36F7-43E2-AB2F-B90AF26B5E84}">
      <p14:sectionLst xmlns:p14="http://schemas.microsoft.com/office/powerpoint/2010/main">
        <p14:section name="Default Section" id="{D4C9092F-DD73-4E76-A61B-C00DDA664ABF}">
          <p14:sldIdLst>
            <p14:sldId id="1092"/>
            <p14:sldId id="1121"/>
            <p14:sldId id="1113"/>
            <p14:sldId id="1098"/>
            <p14:sldId id="1094"/>
          </p14:sldIdLst>
        </p14:section>
        <p14:section name="DecSupp, Policy" id="{18EA7352-0D88-49D9-B5E4-D8D9CB1E8238}">
          <p14:sldIdLst>
            <p14:sldId id="1103"/>
            <p14:sldId id="1131"/>
            <p14:sldId id="1129"/>
            <p14:sldId id="1116"/>
          </p14:sldIdLst>
        </p14:section>
        <p14:section name="ForeCompl" id="{1EEFB515-8CBB-4BA7-BF15-BD861FB3000C}">
          <p14:sldIdLst>
            <p14:sldId id="1126"/>
            <p14:sldId id="1130"/>
            <p14:sldId id="1073"/>
          </p14:sldIdLst>
        </p14:section>
        <p14:section name="New Missions" id="{80F170EE-0B59-425E-8136-BC59F20A9FDB}">
          <p14:sldIdLst>
            <p14:sldId id="1107"/>
            <p14:sldId id="1108"/>
            <p14:sldId id="1109"/>
            <p14:sldId id="1127"/>
          </p14:sldIdLst>
        </p14:section>
        <p14:section name="Training" id="{D1A7727B-7437-481D-BA6D-6FE7110BC56F}">
          <p14:sldIdLst>
            <p14:sldId id="1117"/>
            <p14:sldId id="1119"/>
            <p14:sldId id="1120"/>
          </p14:sldIdLst>
        </p14:section>
        <p14:section name="GEO Health CoP" id="{555296EF-A789-4541-8103-0FE600D9CCD9}">
          <p14:sldIdLst>
            <p14:sldId id="1132"/>
            <p14:sldId id="1133"/>
          </p14:sldIdLst>
        </p14:section>
        <p14:section name="Backup" id="{A29F8486-6826-4DCE-9B1B-7469EF56A068}">
          <p14:sldIdLst>
            <p14:sldId id="1093"/>
            <p14:sldId id="1101"/>
            <p14:sldId id="1072"/>
            <p14:sldId id="1074"/>
            <p14:sldId id="1104"/>
          </p14:sldIdLst>
        </p14:section>
      </p14:sectionLst>
    </p:ex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000099"/>
    <a:srgbClr val="006699"/>
    <a:srgbClr val="0000CC"/>
    <a:srgbClr val="FFFFFF"/>
    <a:srgbClr val="000066"/>
    <a:srgbClr val="777777"/>
    <a:srgbClr val="292929"/>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64" autoAdjust="0"/>
  </p:normalViewPr>
  <p:slideViewPr>
    <p:cSldViewPr snapToGrid="0">
      <p:cViewPr varScale="1">
        <p:scale>
          <a:sx n="98" d="100"/>
          <a:sy n="98" d="100"/>
        </p:scale>
        <p:origin x="-137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7531"/>
    </p:cViewPr>
  </p:sorterViewPr>
  <p:notesViewPr>
    <p:cSldViewPr snapToGrid="0">
      <p:cViewPr varScale="1">
        <p:scale>
          <a:sx n="103" d="100"/>
          <a:sy n="103" d="100"/>
        </p:scale>
        <p:origin x="-5336"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20" Type="http://schemas.openxmlformats.org/officeDocument/2006/relationships/slideMaster" Target="slideMasters/slideMaster20.xml"/><Relationship Id="rId41"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8"/>
            <a:ext cx="2971800" cy="458788"/>
          </a:xfrm>
          <a:prstGeom prst="rect">
            <a:avLst/>
          </a:prstGeom>
          <a:noFill/>
          <a:ln w="9525">
            <a:noFill/>
            <a:miter lim="800000"/>
            <a:headEnd/>
            <a:tailEnd/>
          </a:ln>
          <a:effectLst/>
        </p:spPr>
        <p:txBody>
          <a:bodyPr vert="horz" wrap="square" lIns="18789" tIns="0" rIns="18789" bIns="0" numCol="1" anchor="t" anchorCtr="0" compatLnSpc="1">
            <a:prstTxWarp prst="textNoShape">
              <a:avLst/>
            </a:prstTxWarp>
          </a:bodyPr>
          <a:lstStyle>
            <a:lvl1pPr algn="l" defTabSz="936625">
              <a:defRPr sz="1000" b="0" i="1">
                <a:solidFill>
                  <a:schemeClr val="tx1"/>
                </a:solidFill>
                <a:latin typeface="Arial" charset="0"/>
                <a:ea typeface="+mn-ea"/>
                <a:cs typeface="+mn-cs"/>
              </a:defRPr>
            </a:lvl1pPr>
          </a:lstStyle>
          <a:p>
            <a:pPr>
              <a:defRPr/>
            </a:pPr>
            <a:endParaRPr lang="en-US" altLang="en-US"/>
          </a:p>
        </p:txBody>
      </p:sp>
      <p:sp>
        <p:nvSpPr>
          <p:cNvPr id="3075" name="Rectangle 3"/>
          <p:cNvSpPr>
            <a:spLocks noGrp="1" noChangeArrowheads="1"/>
          </p:cNvSpPr>
          <p:nvPr>
            <p:ph type="dt" sz="quarter" idx="1"/>
          </p:nvPr>
        </p:nvSpPr>
        <p:spPr bwMode="auto">
          <a:xfrm>
            <a:off x="3886200" y="-1588"/>
            <a:ext cx="2971800" cy="458788"/>
          </a:xfrm>
          <a:prstGeom prst="rect">
            <a:avLst/>
          </a:prstGeom>
          <a:noFill/>
          <a:ln w="9525">
            <a:noFill/>
            <a:miter lim="800000"/>
            <a:headEnd/>
            <a:tailEnd/>
          </a:ln>
          <a:effectLst/>
        </p:spPr>
        <p:txBody>
          <a:bodyPr vert="horz" wrap="square" lIns="18789" tIns="0" rIns="18789" bIns="0" numCol="1" anchor="t" anchorCtr="0" compatLnSpc="1">
            <a:prstTxWarp prst="textNoShape">
              <a:avLst/>
            </a:prstTxWarp>
          </a:bodyPr>
          <a:lstStyle>
            <a:lvl1pPr algn="r" defTabSz="936625">
              <a:defRPr sz="1000" b="0" i="1">
                <a:solidFill>
                  <a:schemeClr val="tx1"/>
                </a:solidFill>
                <a:latin typeface="Arial" charset="0"/>
                <a:ea typeface="+mn-ea"/>
                <a:cs typeface="+mn-cs"/>
              </a:defRPr>
            </a:lvl1pPr>
          </a:lstStyle>
          <a:p>
            <a:pPr>
              <a:defRPr/>
            </a:pPr>
            <a:endParaRPr lang="en-US" altLang="en-US"/>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18789" tIns="0" rIns="18789" bIns="0" numCol="1" anchor="b" anchorCtr="0" compatLnSpc="1">
            <a:prstTxWarp prst="textNoShape">
              <a:avLst/>
            </a:prstTxWarp>
          </a:bodyPr>
          <a:lstStyle>
            <a:lvl1pPr algn="l" defTabSz="936625">
              <a:defRPr sz="1000" b="0" i="1">
                <a:solidFill>
                  <a:schemeClr val="tx1"/>
                </a:solidFill>
                <a:latin typeface="Arial" charset="0"/>
                <a:ea typeface="+mn-ea"/>
                <a:cs typeface="+mn-cs"/>
              </a:defRPr>
            </a:lvl1pPr>
          </a:lstStyle>
          <a:p>
            <a:pPr>
              <a:defRPr/>
            </a:pPr>
            <a:endParaRPr lang="en-US" altLang="en-US"/>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18789" tIns="0" rIns="18789" bIns="0" numCol="1" anchor="b" anchorCtr="0" compatLnSpc="1">
            <a:prstTxWarp prst="textNoShape">
              <a:avLst/>
            </a:prstTxWarp>
          </a:bodyPr>
          <a:lstStyle>
            <a:lvl1pPr algn="r" defTabSz="936625">
              <a:defRPr sz="1000" b="0" i="1">
                <a:solidFill>
                  <a:schemeClr val="tx1"/>
                </a:solidFill>
              </a:defRPr>
            </a:lvl1pPr>
          </a:lstStyle>
          <a:p>
            <a:pPr>
              <a:defRPr/>
            </a:pPr>
            <a:fld id="{2A00D417-8795-4BE1-9B02-64555404639F}" type="slidenum">
              <a:rPr lang="en-US" altLang="en-US"/>
              <a:pPr>
                <a:defRPr/>
              </a:pPr>
              <a:t>‹#›</a:t>
            </a:fld>
            <a:endParaRPr lang="en-US" altLang="en-US"/>
          </a:p>
        </p:txBody>
      </p:sp>
      <p:sp>
        <p:nvSpPr>
          <p:cNvPr id="2054" name="Rectangle 6"/>
          <p:cNvSpPr>
            <a:spLocks noChangeArrowheads="1"/>
          </p:cNvSpPr>
          <p:nvPr/>
        </p:nvSpPr>
        <p:spPr bwMode="auto">
          <a:xfrm>
            <a:off x="2933700" y="8694738"/>
            <a:ext cx="9921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300" tIns="57933" rIns="114300" bIns="57933">
            <a:spAutoFit/>
          </a:bodyPr>
          <a:lstStyle>
            <a:lvl1pPr defTabSz="1154113">
              <a:defRPr sz="1200" b="1">
                <a:solidFill>
                  <a:schemeClr val="bg1"/>
                </a:solidFill>
                <a:latin typeface="Arial" panose="020B0604020202020204" pitchFamily="34" charset="0"/>
                <a:ea typeface="MS PGothic" panose="020B0600070205080204" pitchFamily="34" charset="-128"/>
              </a:defRPr>
            </a:lvl1pPr>
            <a:lvl2pPr marL="742950" indent="-285750" defTabSz="1154113">
              <a:defRPr sz="1200" b="1">
                <a:solidFill>
                  <a:schemeClr val="bg1"/>
                </a:solidFill>
                <a:latin typeface="Arial" panose="020B0604020202020204" pitchFamily="34" charset="0"/>
                <a:ea typeface="MS PGothic" panose="020B0600070205080204" pitchFamily="34" charset="-128"/>
              </a:defRPr>
            </a:lvl2pPr>
            <a:lvl3pPr marL="1143000" indent="-228600" defTabSz="1154113">
              <a:defRPr sz="1200" b="1">
                <a:solidFill>
                  <a:schemeClr val="bg1"/>
                </a:solidFill>
                <a:latin typeface="Arial" panose="020B0604020202020204" pitchFamily="34" charset="0"/>
                <a:ea typeface="MS PGothic" panose="020B0600070205080204" pitchFamily="34" charset="-128"/>
              </a:defRPr>
            </a:lvl3pPr>
            <a:lvl4pPr marL="1600200" indent="-228600" defTabSz="1154113">
              <a:defRPr sz="1200" b="1">
                <a:solidFill>
                  <a:schemeClr val="bg1"/>
                </a:solidFill>
                <a:latin typeface="Arial" panose="020B0604020202020204" pitchFamily="34" charset="0"/>
                <a:ea typeface="MS PGothic" panose="020B0600070205080204" pitchFamily="34" charset="-128"/>
              </a:defRPr>
            </a:lvl4pPr>
            <a:lvl5pPr marL="2057400" indent="-228600" defTabSz="1154113">
              <a:defRPr sz="1200" b="1">
                <a:solidFill>
                  <a:schemeClr val="bg1"/>
                </a:solidFill>
                <a:latin typeface="Arial" panose="020B0604020202020204" pitchFamily="34" charset="0"/>
                <a:ea typeface="MS PGothic" panose="020B0600070205080204" pitchFamily="34" charset="-128"/>
              </a:defRPr>
            </a:lvl5pPr>
            <a:lvl6pPr marL="2514600" indent="-228600" algn="ctr" defTabSz="1154113" eaLnBrk="0" fontAlgn="base" hangingPunct="0">
              <a:spcBef>
                <a:spcPct val="0"/>
              </a:spcBef>
              <a:spcAft>
                <a:spcPct val="0"/>
              </a:spcAft>
              <a:defRPr sz="1200" b="1">
                <a:solidFill>
                  <a:schemeClr val="bg1"/>
                </a:solidFill>
                <a:latin typeface="Arial" panose="020B0604020202020204" pitchFamily="34" charset="0"/>
                <a:ea typeface="MS PGothic" panose="020B0600070205080204" pitchFamily="34" charset="-128"/>
              </a:defRPr>
            </a:lvl6pPr>
            <a:lvl7pPr marL="2971800" indent="-228600" algn="ctr" defTabSz="1154113" eaLnBrk="0" fontAlgn="base" hangingPunct="0">
              <a:spcBef>
                <a:spcPct val="0"/>
              </a:spcBef>
              <a:spcAft>
                <a:spcPct val="0"/>
              </a:spcAft>
              <a:defRPr sz="1200" b="1">
                <a:solidFill>
                  <a:schemeClr val="bg1"/>
                </a:solidFill>
                <a:latin typeface="Arial" panose="020B0604020202020204" pitchFamily="34" charset="0"/>
                <a:ea typeface="MS PGothic" panose="020B0600070205080204" pitchFamily="34" charset="-128"/>
              </a:defRPr>
            </a:lvl7pPr>
            <a:lvl8pPr marL="3429000" indent="-228600" algn="ctr" defTabSz="1154113" eaLnBrk="0" fontAlgn="base" hangingPunct="0">
              <a:spcBef>
                <a:spcPct val="0"/>
              </a:spcBef>
              <a:spcAft>
                <a:spcPct val="0"/>
              </a:spcAft>
              <a:defRPr sz="1200" b="1">
                <a:solidFill>
                  <a:schemeClr val="bg1"/>
                </a:solidFill>
                <a:latin typeface="Arial" panose="020B0604020202020204" pitchFamily="34" charset="0"/>
                <a:ea typeface="MS PGothic" panose="020B0600070205080204" pitchFamily="34" charset="-128"/>
              </a:defRPr>
            </a:lvl8pPr>
            <a:lvl9pPr marL="3886200" indent="-228600" algn="ctr" defTabSz="1154113" eaLnBrk="0" fontAlgn="base" hangingPunct="0">
              <a:spcBef>
                <a:spcPct val="0"/>
              </a:spcBef>
              <a:spcAft>
                <a:spcPct val="0"/>
              </a:spcAft>
              <a:defRPr sz="1200" b="1">
                <a:solidFill>
                  <a:schemeClr val="bg1"/>
                </a:solidFill>
                <a:latin typeface="Arial" panose="020B0604020202020204" pitchFamily="34" charset="0"/>
                <a:ea typeface="MS PGothic" panose="020B0600070205080204" pitchFamily="34" charset="-128"/>
              </a:defRPr>
            </a:lvl9pPr>
          </a:lstStyle>
          <a:p>
            <a:pPr algn="ctr">
              <a:lnSpc>
                <a:spcPct val="90000"/>
              </a:lnSpc>
              <a:defRPr/>
            </a:pPr>
            <a:r>
              <a:rPr lang="en-US" altLang="en-US" sz="1600" b="0" smtClean="0">
                <a:solidFill>
                  <a:schemeClr val="tx1"/>
                </a:solidFill>
              </a:rPr>
              <a:t>Page </a:t>
            </a:r>
            <a:fld id="{6D5EBE63-E494-47BA-ABA2-DB7C76D11EED}" type="slidenum">
              <a:rPr lang="en-US" altLang="en-US" sz="1600" b="0" smtClean="0">
                <a:solidFill>
                  <a:schemeClr val="tx1"/>
                </a:solidFill>
              </a:rPr>
              <a:pPr algn="ctr">
                <a:lnSpc>
                  <a:spcPct val="90000"/>
                </a:lnSpc>
                <a:defRPr/>
              </a:pPr>
              <a:t>‹#›</a:t>
            </a:fld>
            <a:endParaRPr lang="en-US" altLang="en-US" sz="1600" b="0" smtClean="0">
              <a:solidFill>
                <a:schemeClr val="tx1"/>
              </a:solidFill>
            </a:endParaRPr>
          </a:p>
        </p:txBody>
      </p:sp>
    </p:spTree>
    <p:extLst>
      <p:ext uri="{BB962C8B-B14F-4D97-AF65-F5344CB8AC3E}">
        <p14:creationId xmlns:p14="http://schemas.microsoft.com/office/powerpoint/2010/main" val="1209549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8"/>
            <a:ext cx="2971800" cy="458788"/>
          </a:xfrm>
          <a:prstGeom prst="rect">
            <a:avLst/>
          </a:prstGeom>
          <a:noFill/>
          <a:ln w="9525">
            <a:noFill/>
            <a:miter lim="800000"/>
            <a:headEnd/>
            <a:tailEnd/>
          </a:ln>
          <a:effectLst/>
        </p:spPr>
        <p:txBody>
          <a:bodyPr vert="horz" wrap="square" lIns="18789" tIns="0" rIns="18789" bIns="0" numCol="1" anchor="t" anchorCtr="0" compatLnSpc="1">
            <a:prstTxWarp prst="textNoShape">
              <a:avLst/>
            </a:prstTxWarp>
          </a:bodyPr>
          <a:lstStyle>
            <a:lvl1pPr algn="l" defTabSz="936625">
              <a:defRPr sz="1000" b="0" i="1">
                <a:solidFill>
                  <a:schemeClr val="tx1"/>
                </a:solidFill>
                <a:latin typeface="Times New Roman" pitchFamily="18" charset="0"/>
                <a:ea typeface="+mn-ea"/>
                <a:cs typeface="+mn-cs"/>
              </a:defRPr>
            </a:lvl1pPr>
          </a:lstStyle>
          <a:p>
            <a:pPr>
              <a:defRPr/>
            </a:pPr>
            <a:endParaRPr lang="en-US" altLang="en-US"/>
          </a:p>
        </p:txBody>
      </p:sp>
      <p:sp>
        <p:nvSpPr>
          <p:cNvPr id="2051" name="Rectangle 3"/>
          <p:cNvSpPr>
            <a:spLocks noGrp="1" noChangeArrowheads="1"/>
          </p:cNvSpPr>
          <p:nvPr>
            <p:ph type="dt" idx="1"/>
          </p:nvPr>
        </p:nvSpPr>
        <p:spPr bwMode="auto">
          <a:xfrm>
            <a:off x="3886200" y="-1588"/>
            <a:ext cx="2971800" cy="458788"/>
          </a:xfrm>
          <a:prstGeom prst="rect">
            <a:avLst/>
          </a:prstGeom>
          <a:noFill/>
          <a:ln w="9525">
            <a:noFill/>
            <a:miter lim="800000"/>
            <a:headEnd/>
            <a:tailEnd/>
          </a:ln>
          <a:effectLst/>
        </p:spPr>
        <p:txBody>
          <a:bodyPr vert="horz" wrap="square" lIns="18789" tIns="0" rIns="18789" bIns="0" numCol="1" anchor="t" anchorCtr="0" compatLnSpc="1">
            <a:prstTxWarp prst="textNoShape">
              <a:avLst/>
            </a:prstTxWarp>
          </a:bodyPr>
          <a:lstStyle>
            <a:lvl1pPr algn="r" defTabSz="936625">
              <a:defRPr sz="1000" b="0" i="1">
                <a:solidFill>
                  <a:schemeClr val="tx1"/>
                </a:solidFill>
                <a:latin typeface="Times New Roman" pitchFamily="18" charset="0"/>
                <a:ea typeface="+mn-ea"/>
                <a:cs typeface="+mn-cs"/>
              </a:defRPr>
            </a:lvl1pPr>
          </a:lstStyle>
          <a:p>
            <a:pPr>
              <a:defRPr/>
            </a:pPr>
            <a:endParaRPr lang="en-US" altLang="en-US"/>
          </a:p>
        </p:txBody>
      </p:sp>
      <p:sp>
        <p:nvSpPr>
          <p:cNvPr id="2052" name="Rectangle 4"/>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18789" tIns="0" rIns="18789" bIns="0" numCol="1" anchor="b" anchorCtr="0" compatLnSpc="1">
            <a:prstTxWarp prst="textNoShape">
              <a:avLst/>
            </a:prstTxWarp>
          </a:bodyPr>
          <a:lstStyle>
            <a:lvl1pPr algn="l" defTabSz="936625">
              <a:defRPr sz="1000" b="0" i="1">
                <a:solidFill>
                  <a:schemeClr val="tx1"/>
                </a:solidFill>
                <a:latin typeface="Times New Roman" pitchFamily="18" charset="0"/>
                <a:ea typeface="+mn-ea"/>
                <a:cs typeface="+mn-cs"/>
              </a:defRPr>
            </a:lvl1pPr>
          </a:lstStyle>
          <a:p>
            <a:pPr>
              <a:defRPr/>
            </a:pPr>
            <a:endParaRPr lang="en-US" altLang="en-US"/>
          </a:p>
        </p:txBody>
      </p:sp>
      <p:sp>
        <p:nvSpPr>
          <p:cNvPr id="2053" name="Rectangle 5"/>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18789" tIns="0" rIns="18789" bIns="0" numCol="1" anchor="b" anchorCtr="0" compatLnSpc="1">
            <a:prstTxWarp prst="textNoShape">
              <a:avLst/>
            </a:prstTxWarp>
          </a:bodyPr>
          <a:lstStyle>
            <a:lvl1pPr algn="r" defTabSz="936625">
              <a:defRPr sz="1000" b="0" i="1">
                <a:solidFill>
                  <a:schemeClr val="tx1"/>
                </a:solidFill>
                <a:latin typeface="Times New Roman" panose="02020603050405020304" pitchFamily="18" charset="0"/>
              </a:defRPr>
            </a:lvl1pPr>
          </a:lstStyle>
          <a:p>
            <a:pPr>
              <a:defRPr/>
            </a:pPr>
            <a:fld id="{7F6C9C85-D5C0-46BE-AA0D-CAFBE97D6C67}" type="slidenum">
              <a:rPr lang="en-US" altLang="en-US"/>
              <a:pPr>
                <a:defRPr/>
              </a:pPr>
              <a:t>‹#›</a:t>
            </a:fld>
            <a:endParaRPr lang="en-US" altLang="en-US"/>
          </a:p>
        </p:txBody>
      </p:sp>
      <p:sp>
        <p:nvSpPr>
          <p:cNvPr id="3078" name="Rectangle 6"/>
          <p:cNvSpPr>
            <a:spLocks noChangeArrowheads="1"/>
          </p:cNvSpPr>
          <p:nvPr/>
        </p:nvSpPr>
        <p:spPr bwMode="auto">
          <a:xfrm>
            <a:off x="2933700" y="8694738"/>
            <a:ext cx="9921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300" tIns="57933" rIns="114300" bIns="57933">
            <a:spAutoFit/>
          </a:bodyPr>
          <a:lstStyle>
            <a:lvl1pPr defTabSz="1154113">
              <a:defRPr sz="1200" b="1">
                <a:solidFill>
                  <a:schemeClr val="bg1"/>
                </a:solidFill>
                <a:latin typeface="Arial" panose="020B0604020202020204" pitchFamily="34" charset="0"/>
                <a:ea typeface="MS PGothic" panose="020B0600070205080204" pitchFamily="34" charset="-128"/>
              </a:defRPr>
            </a:lvl1pPr>
            <a:lvl2pPr marL="742950" indent="-285750" defTabSz="1154113">
              <a:defRPr sz="1200" b="1">
                <a:solidFill>
                  <a:schemeClr val="bg1"/>
                </a:solidFill>
                <a:latin typeface="Arial" panose="020B0604020202020204" pitchFamily="34" charset="0"/>
                <a:ea typeface="MS PGothic" panose="020B0600070205080204" pitchFamily="34" charset="-128"/>
              </a:defRPr>
            </a:lvl2pPr>
            <a:lvl3pPr marL="1143000" indent="-228600" defTabSz="1154113">
              <a:defRPr sz="1200" b="1">
                <a:solidFill>
                  <a:schemeClr val="bg1"/>
                </a:solidFill>
                <a:latin typeface="Arial" panose="020B0604020202020204" pitchFamily="34" charset="0"/>
                <a:ea typeface="MS PGothic" panose="020B0600070205080204" pitchFamily="34" charset="-128"/>
              </a:defRPr>
            </a:lvl3pPr>
            <a:lvl4pPr marL="1600200" indent="-228600" defTabSz="1154113">
              <a:defRPr sz="1200" b="1">
                <a:solidFill>
                  <a:schemeClr val="bg1"/>
                </a:solidFill>
                <a:latin typeface="Arial" panose="020B0604020202020204" pitchFamily="34" charset="0"/>
                <a:ea typeface="MS PGothic" panose="020B0600070205080204" pitchFamily="34" charset="-128"/>
              </a:defRPr>
            </a:lvl4pPr>
            <a:lvl5pPr marL="2057400" indent="-228600" defTabSz="1154113">
              <a:defRPr sz="1200" b="1">
                <a:solidFill>
                  <a:schemeClr val="bg1"/>
                </a:solidFill>
                <a:latin typeface="Arial" panose="020B0604020202020204" pitchFamily="34" charset="0"/>
                <a:ea typeface="MS PGothic" panose="020B0600070205080204" pitchFamily="34" charset="-128"/>
              </a:defRPr>
            </a:lvl5pPr>
            <a:lvl6pPr marL="2514600" indent="-228600" algn="ctr" defTabSz="1154113" eaLnBrk="0" fontAlgn="base" hangingPunct="0">
              <a:spcBef>
                <a:spcPct val="0"/>
              </a:spcBef>
              <a:spcAft>
                <a:spcPct val="0"/>
              </a:spcAft>
              <a:defRPr sz="1200" b="1">
                <a:solidFill>
                  <a:schemeClr val="bg1"/>
                </a:solidFill>
                <a:latin typeface="Arial" panose="020B0604020202020204" pitchFamily="34" charset="0"/>
                <a:ea typeface="MS PGothic" panose="020B0600070205080204" pitchFamily="34" charset="-128"/>
              </a:defRPr>
            </a:lvl6pPr>
            <a:lvl7pPr marL="2971800" indent="-228600" algn="ctr" defTabSz="1154113" eaLnBrk="0" fontAlgn="base" hangingPunct="0">
              <a:spcBef>
                <a:spcPct val="0"/>
              </a:spcBef>
              <a:spcAft>
                <a:spcPct val="0"/>
              </a:spcAft>
              <a:defRPr sz="1200" b="1">
                <a:solidFill>
                  <a:schemeClr val="bg1"/>
                </a:solidFill>
                <a:latin typeface="Arial" panose="020B0604020202020204" pitchFamily="34" charset="0"/>
                <a:ea typeface="MS PGothic" panose="020B0600070205080204" pitchFamily="34" charset="-128"/>
              </a:defRPr>
            </a:lvl7pPr>
            <a:lvl8pPr marL="3429000" indent="-228600" algn="ctr" defTabSz="1154113" eaLnBrk="0" fontAlgn="base" hangingPunct="0">
              <a:spcBef>
                <a:spcPct val="0"/>
              </a:spcBef>
              <a:spcAft>
                <a:spcPct val="0"/>
              </a:spcAft>
              <a:defRPr sz="1200" b="1">
                <a:solidFill>
                  <a:schemeClr val="bg1"/>
                </a:solidFill>
                <a:latin typeface="Arial" panose="020B0604020202020204" pitchFamily="34" charset="0"/>
                <a:ea typeface="MS PGothic" panose="020B0600070205080204" pitchFamily="34" charset="-128"/>
              </a:defRPr>
            </a:lvl8pPr>
            <a:lvl9pPr marL="3886200" indent="-228600" algn="ctr" defTabSz="1154113" eaLnBrk="0" fontAlgn="base" hangingPunct="0">
              <a:spcBef>
                <a:spcPct val="0"/>
              </a:spcBef>
              <a:spcAft>
                <a:spcPct val="0"/>
              </a:spcAft>
              <a:defRPr sz="1200" b="1">
                <a:solidFill>
                  <a:schemeClr val="bg1"/>
                </a:solidFill>
                <a:latin typeface="Arial" panose="020B0604020202020204" pitchFamily="34" charset="0"/>
                <a:ea typeface="MS PGothic" panose="020B0600070205080204" pitchFamily="34" charset="-128"/>
              </a:defRPr>
            </a:lvl9pPr>
          </a:lstStyle>
          <a:p>
            <a:pPr algn="ctr">
              <a:lnSpc>
                <a:spcPct val="90000"/>
              </a:lnSpc>
              <a:defRPr/>
            </a:pPr>
            <a:r>
              <a:rPr lang="en-US" altLang="en-US" sz="1600" b="0" smtClean="0">
                <a:solidFill>
                  <a:schemeClr val="tx1"/>
                </a:solidFill>
              </a:rPr>
              <a:t>Page </a:t>
            </a:r>
            <a:fld id="{F5A0E233-835D-4403-B7FA-8A3DF4D7B92B}" type="slidenum">
              <a:rPr lang="en-US" altLang="en-US" sz="1600" b="0" smtClean="0">
                <a:solidFill>
                  <a:schemeClr val="tx1"/>
                </a:solidFill>
              </a:rPr>
              <a:pPr algn="ctr">
                <a:lnSpc>
                  <a:spcPct val="90000"/>
                </a:lnSpc>
                <a:defRPr/>
              </a:pPr>
              <a:t>‹#›</a:t>
            </a:fld>
            <a:endParaRPr lang="en-US" altLang="en-US" sz="1600" b="0" smtClean="0">
              <a:solidFill>
                <a:schemeClr val="tx1"/>
              </a:solidFill>
            </a:endParaRPr>
          </a:p>
        </p:txBody>
      </p:sp>
      <p:sp>
        <p:nvSpPr>
          <p:cNvPr id="3079" name="Rectangle 7"/>
          <p:cNvSpPr>
            <a:spLocks noGrp="1" noRot="1" noChangeAspect="1" noChangeArrowheads="1" noTextEdit="1"/>
          </p:cNvSpPr>
          <p:nvPr>
            <p:ph type="sldImg" idx="2"/>
          </p:nvPr>
        </p:nvSpPr>
        <p:spPr bwMode="auto">
          <a:xfrm>
            <a:off x="1147763" y="687388"/>
            <a:ext cx="4567237" cy="34258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6" name="Rectangle 8"/>
          <p:cNvSpPr>
            <a:spLocks noGrp="1" noChangeArrowheads="1"/>
          </p:cNvSpPr>
          <p:nvPr>
            <p:ph type="body" sz="quarter" idx="3"/>
          </p:nvPr>
        </p:nvSpPr>
        <p:spPr bwMode="auto">
          <a:xfrm>
            <a:off x="914400" y="4343400"/>
            <a:ext cx="5029200" cy="4113213"/>
          </a:xfrm>
          <a:prstGeom prst="rect">
            <a:avLst/>
          </a:prstGeom>
          <a:noFill/>
          <a:ln w="9525">
            <a:noFill/>
            <a:miter lim="800000"/>
            <a:headEnd/>
            <a:tailEnd/>
          </a:ln>
          <a:effectLst/>
        </p:spPr>
        <p:txBody>
          <a:bodyPr vert="horz" wrap="square" lIns="118997" tIns="61064" rIns="118997" bIns="61064" numCol="1" anchor="t" anchorCtr="0" compatLnSpc="1">
            <a:prstTxWarp prst="textNoShape">
              <a:avLst/>
            </a:prstTxWarp>
          </a:bodyPr>
          <a:lstStyle/>
          <a:p>
            <a:pPr lvl="0"/>
            <a:r>
              <a:rPr lang="en-US" altLang="en-US" noProof="0" smtClean="0"/>
              <a:t>Body Text</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Tree>
    <p:extLst>
      <p:ext uri="{BB962C8B-B14F-4D97-AF65-F5344CB8AC3E}">
        <p14:creationId xmlns:p14="http://schemas.microsoft.com/office/powerpoint/2010/main" val="2168638361"/>
      </p:ext>
    </p:extLst>
  </p:cSld>
  <p:clrMap bg1="lt1" tx1="dk1" bg2="lt2" tx2="dk2" accent1="accent1" accent2="accent2" accent3="accent3" accent4="accent4" accent5="accent5" accent6="accent6" hlink="hlink" folHlink="folHlink"/>
  <p:notesStyle>
    <a:lvl1pPr algn="l" defTabSz="1233488" rtl="0" eaLnBrk="0" fontAlgn="base" hangingPunct="0">
      <a:lnSpc>
        <a:spcPct val="90000"/>
      </a:lnSpc>
      <a:spcBef>
        <a:spcPct val="40000"/>
      </a:spcBef>
      <a:spcAft>
        <a:spcPct val="0"/>
      </a:spcAft>
      <a:defRPr sz="1600" kern="1200">
        <a:solidFill>
          <a:schemeClr val="tx1"/>
        </a:solidFill>
        <a:latin typeface="Arial" charset="0"/>
        <a:ea typeface="MS PGothic" panose="020B0600070205080204" pitchFamily="34" charset="-128"/>
        <a:cs typeface="ＭＳ Ｐゴシック" charset="0"/>
      </a:defRPr>
    </a:lvl1pPr>
    <a:lvl2pPr marL="604838" algn="l" defTabSz="1233488" rtl="0" eaLnBrk="0" fontAlgn="base" hangingPunct="0">
      <a:lnSpc>
        <a:spcPct val="90000"/>
      </a:lnSpc>
      <a:spcBef>
        <a:spcPct val="40000"/>
      </a:spcBef>
      <a:spcAft>
        <a:spcPct val="0"/>
      </a:spcAft>
      <a:defRPr sz="1600" kern="1200">
        <a:solidFill>
          <a:schemeClr val="tx1"/>
        </a:solidFill>
        <a:latin typeface="Arial" charset="0"/>
        <a:ea typeface="MS PGothic" panose="020B0600070205080204" pitchFamily="34" charset="-128"/>
        <a:cs typeface="+mn-cs"/>
      </a:defRPr>
    </a:lvl2pPr>
    <a:lvl3pPr marL="1211263" algn="l" defTabSz="1233488" rtl="0" eaLnBrk="0" fontAlgn="base" hangingPunct="0">
      <a:lnSpc>
        <a:spcPct val="90000"/>
      </a:lnSpc>
      <a:spcBef>
        <a:spcPct val="40000"/>
      </a:spcBef>
      <a:spcAft>
        <a:spcPct val="0"/>
      </a:spcAft>
      <a:defRPr sz="1600" kern="1200">
        <a:solidFill>
          <a:schemeClr val="tx1"/>
        </a:solidFill>
        <a:latin typeface="Arial" charset="0"/>
        <a:ea typeface="MS PGothic" panose="020B0600070205080204" pitchFamily="34" charset="-128"/>
        <a:cs typeface="+mn-cs"/>
      </a:defRPr>
    </a:lvl3pPr>
    <a:lvl4pPr marL="1816100" algn="l" defTabSz="1233488" rtl="0" eaLnBrk="0" fontAlgn="base" hangingPunct="0">
      <a:lnSpc>
        <a:spcPct val="90000"/>
      </a:lnSpc>
      <a:spcBef>
        <a:spcPct val="40000"/>
      </a:spcBef>
      <a:spcAft>
        <a:spcPct val="0"/>
      </a:spcAft>
      <a:defRPr sz="1600" kern="1200">
        <a:solidFill>
          <a:schemeClr val="tx1"/>
        </a:solidFill>
        <a:latin typeface="Arial" charset="0"/>
        <a:ea typeface="MS PGothic" panose="020B0600070205080204" pitchFamily="34" charset="-128"/>
        <a:cs typeface="+mn-cs"/>
      </a:defRPr>
    </a:lvl4pPr>
    <a:lvl5pPr marL="2422525" algn="l" defTabSz="1233488" rtl="0" eaLnBrk="0" fontAlgn="base" hangingPunct="0">
      <a:lnSpc>
        <a:spcPct val="90000"/>
      </a:lnSpc>
      <a:spcBef>
        <a:spcPct val="40000"/>
      </a:spcBef>
      <a:spcAft>
        <a:spcPct val="0"/>
      </a:spcAft>
      <a:defRPr sz="16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onlinelibrary.wiley.com/doi/10.1002/2016GL069885/ful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youtube.com/watch?v=ycYp2-Xtox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7737"/>
          </a:xfrm>
        </p:spPr>
      </p:sp>
      <p:sp>
        <p:nvSpPr>
          <p:cNvPr id="3" name="Notes Placeholder 2"/>
          <p:cNvSpPr>
            <a:spLocks noGrp="1"/>
          </p:cNvSpPr>
          <p:nvPr>
            <p:ph type="body" idx="1"/>
          </p:nvPr>
        </p:nvSpPr>
        <p:spPr/>
        <p:txBody>
          <a:bodyPr/>
          <a:lstStyle/>
          <a:p>
            <a:r>
              <a:rPr lang="en-US" dirty="0" smtClean="0"/>
              <a:t>A paradigm of variability, forcing, response, consequences and prediction.</a:t>
            </a:r>
          </a:p>
          <a:p>
            <a:endParaRPr lang="en-US" dirty="0" smtClean="0"/>
          </a:p>
          <a:p>
            <a:r>
              <a:rPr lang="en-US" dirty="0" smtClean="0"/>
              <a:t>A Space Program with a comprehensive, broad-based scientific research, technology, and applications element.</a:t>
            </a:r>
          </a:p>
          <a:p>
            <a:r>
              <a:rPr lang="en-US" dirty="0" smtClean="0"/>
              <a:t>A scientific research, technology, and applications program with expertise and access to space.</a:t>
            </a:r>
          </a:p>
          <a:p>
            <a:endParaRPr lang="en-US" dirty="0" smtClean="0"/>
          </a:p>
          <a:p>
            <a:pPr marL="0" indent="0">
              <a:buFontTx/>
              <a:buNone/>
            </a:pPr>
            <a:endParaRPr lang="en-US" dirty="0">
              <a:solidFill>
                <a:srgbClr val="000000"/>
              </a:solidFill>
              <a:latin typeface="Aria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F83E8175-AC9D-46EC-A266-8A6D63F3D0C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222732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Calibri" panose="020F0502020204030204" pitchFamily="34" charset="0"/>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pitchFamily="18" charset="0"/>
              </a:defRPr>
            </a:lvl1pPr>
            <a:lvl2pPr marL="755650" indent="-290513" defTabSz="931863">
              <a:spcBef>
                <a:spcPct val="30000"/>
              </a:spcBef>
              <a:defRPr sz="1200">
                <a:solidFill>
                  <a:schemeClr val="tx1"/>
                </a:solidFill>
                <a:latin typeface="Times" pitchFamily="18" charset="0"/>
              </a:defRPr>
            </a:lvl2pPr>
            <a:lvl3pPr marL="1163638" indent="-231775" defTabSz="931863">
              <a:spcBef>
                <a:spcPct val="30000"/>
              </a:spcBef>
              <a:defRPr sz="1200">
                <a:solidFill>
                  <a:schemeClr val="tx1"/>
                </a:solidFill>
                <a:latin typeface="Times" pitchFamily="18" charset="0"/>
              </a:defRPr>
            </a:lvl3pPr>
            <a:lvl4pPr marL="1630363" indent="-231775" defTabSz="931863">
              <a:spcBef>
                <a:spcPct val="30000"/>
              </a:spcBef>
              <a:defRPr sz="1200">
                <a:solidFill>
                  <a:schemeClr val="tx1"/>
                </a:solidFill>
                <a:latin typeface="Times" pitchFamily="18" charset="0"/>
              </a:defRPr>
            </a:lvl4pPr>
            <a:lvl5pPr marL="2095500" indent="-231775" defTabSz="931863">
              <a:spcBef>
                <a:spcPct val="30000"/>
              </a:spcBef>
              <a:defRPr sz="1200">
                <a:solidFill>
                  <a:schemeClr val="tx1"/>
                </a:solidFill>
                <a:latin typeface="Times" pitchFamily="18" charset="0"/>
              </a:defRPr>
            </a:lvl5pPr>
            <a:lvl6pPr marL="2552700" indent="-231775" defTabSz="931863" eaLnBrk="0" fontAlgn="base" hangingPunct="0">
              <a:spcBef>
                <a:spcPct val="30000"/>
              </a:spcBef>
              <a:spcAft>
                <a:spcPct val="0"/>
              </a:spcAft>
              <a:defRPr sz="1200">
                <a:solidFill>
                  <a:schemeClr val="tx1"/>
                </a:solidFill>
                <a:latin typeface="Times" pitchFamily="18" charset="0"/>
              </a:defRPr>
            </a:lvl6pPr>
            <a:lvl7pPr marL="3009900" indent="-231775" defTabSz="931863" eaLnBrk="0" fontAlgn="base" hangingPunct="0">
              <a:spcBef>
                <a:spcPct val="30000"/>
              </a:spcBef>
              <a:spcAft>
                <a:spcPct val="0"/>
              </a:spcAft>
              <a:defRPr sz="1200">
                <a:solidFill>
                  <a:schemeClr val="tx1"/>
                </a:solidFill>
                <a:latin typeface="Times" pitchFamily="18" charset="0"/>
              </a:defRPr>
            </a:lvl7pPr>
            <a:lvl8pPr marL="3467100" indent="-231775" defTabSz="931863" eaLnBrk="0" fontAlgn="base" hangingPunct="0">
              <a:spcBef>
                <a:spcPct val="30000"/>
              </a:spcBef>
              <a:spcAft>
                <a:spcPct val="0"/>
              </a:spcAft>
              <a:defRPr sz="1200">
                <a:solidFill>
                  <a:schemeClr val="tx1"/>
                </a:solidFill>
                <a:latin typeface="Times" pitchFamily="18" charset="0"/>
              </a:defRPr>
            </a:lvl8pPr>
            <a:lvl9pPr marL="3924300" indent="-231775" defTabSz="931863" eaLnBrk="0" fontAlgn="base" hangingPunct="0">
              <a:spcBef>
                <a:spcPct val="30000"/>
              </a:spcBef>
              <a:spcAft>
                <a:spcPct val="0"/>
              </a:spcAft>
              <a:defRPr sz="1200">
                <a:solidFill>
                  <a:schemeClr val="tx1"/>
                </a:solidFill>
                <a:latin typeface="Times" pitchFamily="18" charset="0"/>
              </a:defRPr>
            </a:lvl9pPr>
          </a:lstStyle>
          <a:p>
            <a:pPr eaLnBrk="1" hangingPunct="1">
              <a:spcBef>
                <a:spcPct val="0"/>
              </a:spcBef>
            </a:pPr>
            <a:fld id="{5C8F1EA6-92B5-441A-AC4B-63F2C6FC0FCC}" type="slidenum">
              <a:rPr lang="en-US" altLang="en-US" smtClean="0">
                <a:solidFill>
                  <a:srgbClr val="000000"/>
                </a:solidFill>
                <a:latin typeface="Calibri" panose="020F0502020204030204" pitchFamily="34" charset="0"/>
                <a:ea typeface="MS PGothic" panose="020B0600070205080204" pitchFamily="34" charset="-128"/>
                <a:cs typeface="Arial" panose="020B0604020202020204" pitchFamily="34" charset="0"/>
              </a:rPr>
              <a:pPr eaLnBrk="1" hangingPunct="1">
                <a:spcBef>
                  <a:spcPct val="0"/>
                </a:spcBef>
              </a:pPr>
              <a:t>14</a:t>
            </a:fld>
            <a:endParaRPr lang="en-US" altLang="en-US" smtClean="0">
              <a:solidFill>
                <a:srgbClr val="000000"/>
              </a:solidFill>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262074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pitchFamily="18" charset="0"/>
              </a:defRPr>
            </a:lvl1pPr>
            <a:lvl2pPr marL="742950" indent="-285750" defTabSz="931863">
              <a:defRPr sz="2400">
                <a:solidFill>
                  <a:schemeClr val="tx1"/>
                </a:solidFill>
                <a:latin typeface="Times" pitchFamily="18" charset="0"/>
              </a:defRPr>
            </a:lvl2pPr>
            <a:lvl3pPr marL="1143000" indent="-228600" defTabSz="931863">
              <a:defRPr sz="2400">
                <a:solidFill>
                  <a:schemeClr val="tx1"/>
                </a:solidFill>
                <a:latin typeface="Times" pitchFamily="18" charset="0"/>
              </a:defRPr>
            </a:lvl3pPr>
            <a:lvl4pPr marL="1600200" indent="-228600" defTabSz="931863">
              <a:defRPr sz="2400">
                <a:solidFill>
                  <a:schemeClr val="tx1"/>
                </a:solidFill>
                <a:latin typeface="Times" pitchFamily="18" charset="0"/>
              </a:defRPr>
            </a:lvl4pPr>
            <a:lvl5pPr marL="2057400" indent="-228600" defTabSz="931863">
              <a:defRPr sz="2400">
                <a:solidFill>
                  <a:schemeClr val="tx1"/>
                </a:solidFill>
                <a:latin typeface="Times" pitchFamily="18" charset="0"/>
              </a:defRPr>
            </a:lvl5pPr>
            <a:lvl6pPr marL="2514600" indent="-228600" defTabSz="931863" eaLnBrk="0" fontAlgn="base" hangingPunct="0">
              <a:spcBef>
                <a:spcPct val="0"/>
              </a:spcBef>
              <a:spcAft>
                <a:spcPct val="0"/>
              </a:spcAft>
              <a:defRPr sz="2400">
                <a:solidFill>
                  <a:schemeClr val="tx1"/>
                </a:solidFill>
                <a:latin typeface="Times" pitchFamily="18" charset="0"/>
              </a:defRPr>
            </a:lvl6pPr>
            <a:lvl7pPr marL="2971800" indent="-228600" defTabSz="931863" eaLnBrk="0" fontAlgn="base" hangingPunct="0">
              <a:spcBef>
                <a:spcPct val="0"/>
              </a:spcBef>
              <a:spcAft>
                <a:spcPct val="0"/>
              </a:spcAft>
              <a:defRPr sz="2400">
                <a:solidFill>
                  <a:schemeClr val="tx1"/>
                </a:solidFill>
                <a:latin typeface="Times" pitchFamily="18" charset="0"/>
              </a:defRPr>
            </a:lvl7pPr>
            <a:lvl8pPr marL="3429000" indent="-228600" defTabSz="931863" eaLnBrk="0" fontAlgn="base" hangingPunct="0">
              <a:spcBef>
                <a:spcPct val="0"/>
              </a:spcBef>
              <a:spcAft>
                <a:spcPct val="0"/>
              </a:spcAft>
              <a:defRPr sz="2400">
                <a:solidFill>
                  <a:schemeClr val="tx1"/>
                </a:solidFill>
                <a:latin typeface="Times" pitchFamily="18" charset="0"/>
              </a:defRPr>
            </a:lvl8pPr>
            <a:lvl9pPr marL="3886200" indent="-228600" defTabSz="931863" eaLnBrk="0" fontAlgn="base" hangingPunct="0">
              <a:spcBef>
                <a:spcPct val="0"/>
              </a:spcBef>
              <a:spcAft>
                <a:spcPct val="0"/>
              </a:spcAft>
              <a:defRPr sz="2400">
                <a:solidFill>
                  <a:schemeClr val="tx1"/>
                </a:solidFill>
                <a:latin typeface="Times" pitchFamily="18" charset="0"/>
              </a:defRPr>
            </a:lvl9pPr>
          </a:lstStyle>
          <a:p>
            <a:fld id="{0EEE8733-7D7B-441E-A6B9-E0650EE568DC}" type="slidenum">
              <a:rPr lang="en-US" altLang="en-US" sz="1200" smtClean="0">
                <a:solidFill>
                  <a:srgbClr val="000000"/>
                </a:solidFill>
              </a:rPr>
              <a:pPr/>
              <a:t>15</a:t>
            </a:fld>
            <a:endParaRPr lang="en-US" altLang="en-US" sz="1200" smtClean="0">
              <a:solidFill>
                <a:srgbClr val="000000"/>
              </a:solidFill>
            </a:endParaRPr>
          </a:p>
        </p:txBody>
      </p:sp>
    </p:spTree>
    <p:extLst>
      <p:ext uri="{BB962C8B-B14F-4D97-AF65-F5344CB8AC3E}">
        <p14:creationId xmlns:p14="http://schemas.microsoft.com/office/powerpoint/2010/main" val="3779308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chemeClr val="accent2"/>
                </a:solidFill>
                <a:latin typeface="Arial" panose="020B0604020202020204" pitchFamily="34" charset="0"/>
                <a:cs typeface="Arial" panose="020B0604020202020204" pitchFamily="34" charset="0"/>
              </a:rPr>
              <a:t>First few weeks of flights monitored mostly emissions transport from China.</a:t>
            </a:r>
          </a:p>
          <a:p>
            <a:endParaRPr lang="en-US" dirty="0" smtClean="0"/>
          </a:p>
          <a:p>
            <a:r>
              <a:rPr lang="en-US" dirty="0" smtClean="0"/>
              <a:t>Then,</a:t>
            </a:r>
            <a:r>
              <a:rPr lang="en-US" baseline="0" dirty="0" smtClean="0"/>
              <a:t> high-pressure system set up</a:t>
            </a:r>
          </a:p>
          <a:p>
            <a:r>
              <a:rPr lang="en-US" baseline="0" dirty="0" smtClean="0"/>
              <a:t>Stagnant air </a:t>
            </a:r>
          </a:p>
          <a:p>
            <a:r>
              <a:rPr lang="en-US" baseline="0" dirty="0" smtClean="0"/>
              <a:t>Local emissions/pollution</a:t>
            </a:r>
          </a:p>
          <a:p>
            <a:endParaRPr lang="en-US" baseline="0" dirty="0" smtClean="0"/>
          </a:p>
          <a:p>
            <a:r>
              <a:rPr lang="en-US" baseline="0" dirty="0" smtClean="0"/>
              <a:t>Seoul 26M people (4</a:t>
            </a:r>
            <a:r>
              <a:rPr lang="en-US" baseline="30000" dirty="0" smtClean="0"/>
              <a:t>th</a:t>
            </a:r>
            <a:r>
              <a:rPr lang="en-US" baseline="0" dirty="0" smtClean="0"/>
              <a:t> largest city in world)</a:t>
            </a:r>
          </a:p>
          <a:p>
            <a:r>
              <a:rPr lang="en-US" baseline="0" dirty="0" smtClean="0"/>
              <a:t>45% are diesel </a:t>
            </a:r>
          </a:p>
          <a:p>
            <a:r>
              <a:rPr lang="en-US" baseline="0" dirty="0" smtClean="0"/>
              <a:t>Haze is </a:t>
            </a:r>
          </a:p>
          <a:p>
            <a:r>
              <a:rPr lang="en-US" baseline="0" dirty="0" smtClean="0"/>
              <a:t>April – Gobi desert yellow dust plus Beijing and Shanghai</a:t>
            </a:r>
          </a:p>
          <a:p>
            <a:r>
              <a:rPr lang="en-US" baseline="0" dirty="0" smtClean="0"/>
              <a:t>Then, May &amp; June are local sources </a:t>
            </a:r>
          </a:p>
          <a:p>
            <a:endParaRPr lang="en-US" baseline="0" dirty="0" smtClean="0"/>
          </a:p>
          <a:p>
            <a:r>
              <a:rPr lang="en-US" baseline="0" dirty="0" smtClean="0"/>
              <a:t>One </a:t>
            </a:r>
            <a:r>
              <a:rPr lang="en-US" baseline="0" dirty="0" err="1" smtClean="0"/>
              <a:t>fligiht</a:t>
            </a:r>
            <a:r>
              <a:rPr lang="en-US" baseline="0" dirty="0" smtClean="0"/>
              <a:t> analyzed five different power plant plumes</a:t>
            </a:r>
          </a:p>
          <a:p>
            <a:r>
              <a:rPr lang="en-US" baseline="0" dirty="0" smtClean="0"/>
              <a:t>Howe did chemistry change as it aged</a:t>
            </a:r>
          </a:p>
          <a:p>
            <a:r>
              <a:rPr lang="en-US" baseline="0" dirty="0" smtClean="0"/>
              <a:t>Off coast of shanghai – fingerprints of the city</a:t>
            </a:r>
          </a:p>
          <a:p>
            <a:r>
              <a:rPr lang="en-US" baseline="0" dirty="0" smtClean="0"/>
              <a:t>Flying through a frontal system – satellites don’t see in clouds, so we want to see what we’re missing</a:t>
            </a:r>
          </a:p>
          <a:p>
            <a:endParaRPr lang="en-US" baseline="0" dirty="0" smtClean="0"/>
          </a:p>
          <a:p>
            <a:r>
              <a:rPr lang="en-US" baseline="0" dirty="0" smtClean="0"/>
              <a:t>KORUS-AQ is part of the US/Korea/European Tempo/GEMS/</a:t>
            </a:r>
            <a:r>
              <a:rPr lang="en-US" baseline="0" dirty="0" err="1" smtClean="0"/>
              <a:t>Sential</a:t>
            </a:r>
            <a:r>
              <a:rPr lang="en-US" baseline="0" dirty="0" smtClean="0"/>
              <a:t> 4 pre-cursors</a:t>
            </a:r>
          </a:p>
          <a:p>
            <a:endParaRPr lang="en-US" baseline="0" dirty="0" smtClean="0"/>
          </a:p>
          <a:p>
            <a:r>
              <a:rPr lang="en-US" baseline="0" dirty="0" smtClean="0"/>
              <a:t>KORUS-OC is coming next (GEO-TAZO) </a:t>
            </a:r>
          </a:p>
          <a:p>
            <a:endParaRPr lang="en-US" baseline="0" dirty="0" smtClean="0"/>
          </a:p>
          <a:p>
            <a:r>
              <a:rPr lang="en-US" baseline="0" dirty="0" smtClean="0"/>
              <a:t>Koreans have a king air – HCHO</a:t>
            </a:r>
          </a:p>
          <a:p>
            <a:endParaRPr lang="en-US" baseline="0" dirty="0" smtClean="0"/>
          </a:p>
          <a:p>
            <a:r>
              <a:rPr lang="en-US" baseline="0" dirty="0" smtClean="0"/>
              <a:t>Somewhat it’s the US it teaching them to fly – they used fly at 5K feet (constant pressure altitude) – but </a:t>
            </a:r>
            <a:r>
              <a:rPr lang="en-US" baseline="0" dirty="0" err="1" smtClean="0"/>
              <a:t>mayu</a:t>
            </a:r>
            <a:r>
              <a:rPr lang="en-US" baseline="0" dirty="0" smtClean="0"/>
              <a:t> have been flying above the boundary layer so not measuring what people are actually breathing</a:t>
            </a:r>
          </a:p>
          <a:p>
            <a:endParaRPr lang="en-US" baseline="0" dirty="0" smtClean="0"/>
          </a:p>
          <a:p>
            <a:r>
              <a:rPr lang="en-US" baseline="0" dirty="0" smtClean="0"/>
              <a:t>Able to fly on weekends to get point source characterizations</a:t>
            </a:r>
          </a:p>
          <a:p>
            <a:endParaRPr lang="en-US" baseline="0" dirty="0" smtClean="0"/>
          </a:p>
          <a:p>
            <a:r>
              <a:rPr lang="en-US" baseline="0" dirty="0" smtClean="0"/>
              <a:t>0-3Kfeet may have been available </a:t>
            </a:r>
          </a:p>
          <a:p>
            <a:endParaRPr lang="en-US" baseline="0" dirty="0" smtClean="0"/>
          </a:p>
          <a:p>
            <a:r>
              <a:rPr lang="en-US" baseline="0" dirty="0" smtClean="0"/>
              <a:t>First science flight had poor coordination – Koreans didn’t show up to the Science planning meeting.   First science flights had planes on same track (one north and one south) – the DC-8 moved out of the way.   </a:t>
            </a:r>
            <a:r>
              <a:rPr lang="en-US" baseline="0" dirty="0" err="1" smtClean="0"/>
              <a:t>Theyre</a:t>
            </a:r>
            <a:r>
              <a:rPr lang="en-US" baseline="0" dirty="0" smtClean="0"/>
              <a:t>’ all VFR there.</a:t>
            </a:r>
          </a:p>
          <a:p>
            <a:r>
              <a:rPr lang="en-US" baseline="0" dirty="0" smtClean="0"/>
              <a:t>Koreans showed up to the next science meeting. </a:t>
            </a:r>
          </a:p>
          <a:p>
            <a:r>
              <a:rPr lang="en-US" baseline="0" dirty="0" smtClean="0"/>
              <a:t>Despite months of planning</a:t>
            </a:r>
          </a:p>
          <a:p>
            <a:endParaRPr lang="en-US" baseline="0" dirty="0" smtClean="0"/>
          </a:p>
          <a:p>
            <a:r>
              <a:rPr lang="en-US" baseline="0" dirty="0" smtClean="0"/>
              <a:t>Never done anything like this – so it’s a </a:t>
            </a:r>
            <a:r>
              <a:rPr lang="en-US" baseline="0" dirty="0" err="1" smtClean="0"/>
              <a:t>fomr</a:t>
            </a:r>
            <a:r>
              <a:rPr lang="en-US" baseline="0" dirty="0" smtClean="0"/>
              <a:t> of capacity building</a:t>
            </a:r>
          </a:p>
          <a:p>
            <a:endParaRPr lang="en-US" baseline="0" dirty="0" smtClean="0"/>
          </a:p>
          <a:p>
            <a:r>
              <a:rPr lang="en-US" baseline="0" dirty="0" smtClean="0"/>
              <a:t>Results:  </a:t>
            </a:r>
          </a:p>
          <a:p>
            <a:endParaRPr lang="en-US" baseline="0" dirty="0" smtClean="0"/>
          </a:p>
          <a:p>
            <a:r>
              <a:rPr lang="en-US" baseline="0" dirty="0" smtClean="0"/>
              <a:t>PM10 is a key focus </a:t>
            </a:r>
          </a:p>
          <a:p>
            <a:endParaRPr lang="en-US" baseline="0" dirty="0" smtClean="0"/>
          </a:p>
          <a:p>
            <a:r>
              <a:rPr lang="en-US" baseline="0" dirty="0" smtClean="0"/>
              <a:t>Korea wants to blame all their pollution </a:t>
            </a:r>
          </a:p>
          <a:p>
            <a:endParaRPr lang="en-US" baseline="0" dirty="0" smtClean="0"/>
          </a:p>
          <a:p>
            <a:r>
              <a:rPr lang="en-US" baseline="0" dirty="0" smtClean="0"/>
              <a:t>Met with mayor of Seoul – he was asking all about PM10 (which doesn’t have the health effects)</a:t>
            </a:r>
          </a:p>
          <a:p>
            <a:r>
              <a:rPr lang="en-US" baseline="0" dirty="0" smtClean="0"/>
              <a:t>Barry indicated that Seoul’s issue is O3 and PM2.5</a:t>
            </a:r>
          </a:p>
          <a:p>
            <a:endParaRPr lang="en-US" baseline="0" dirty="0" smtClean="0"/>
          </a:p>
          <a:p>
            <a:r>
              <a:rPr lang="en-US" baseline="0" dirty="0" smtClean="0"/>
              <a:t>Found high levels of </a:t>
            </a:r>
            <a:r>
              <a:rPr lang="en-US" baseline="0" dirty="0" err="1" smtClean="0"/>
              <a:t>toulouene</a:t>
            </a:r>
            <a:r>
              <a:rPr lang="en-US" baseline="0" dirty="0" smtClean="0"/>
              <a:t> – really good at producing O3 and SOA</a:t>
            </a:r>
          </a:p>
          <a:p>
            <a:r>
              <a:rPr lang="en-US" baseline="0" dirty="0" smtClean="0"/>
              <a:t>The observations found high levels of </a:t>
            </a:r>
            <a:r>
              <a:rPr lang="en-US" baseline="0" dirty="0" err="1" smtClean="0"/>
              <a:t>touluouene</a:t>
            </a:r>
            <a:endParaRPr lang="en-US" baseline="0" dirty="0" smtClean="0"/>
          </a:p>
          <a:p>
            <a:r>
              <a:rPr lang="en-US" baseline="0" dirty="0" smtClean="0"/>
              <a:t>Per capita, they make the most </a:t>
            </a:r>
            <a:r>
              <a:rPr lang="en-US" baseline="0" dirty="0" err="1" smtClean="0"/>
              <a:t>toulouene</a:t>
            </a:r>
            <a:r>
              <a:rPr lang="en-US" baseline="0" dirty="0" smtClean="0"/>
              <a:t>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5DB0143-848B-43E0-B365-DFA3F0B93F2E}" type="slidenum">
              <a:rPr lang="en-US" smtClean="0">
                <a:solidFill>
                  <a:srgbClr val="000000"/>
                </a:solidFill>
              </a:rPr>
              <a:pPr/>
              <a:t>16</a:t>
            </a:fld>
            <a:endParaRPr lang="en-US" dirty="0">
              <a:solidFill>
                <a:srgbClr val="000000"/>
              </a:solidFill>
            </a:endParaRPr>
          </a:p>
        </p:txBody>
      </p:sp>
    </p:spTree>
    <p:extLst>
      <p:ext uri="{BB962C8B-B14F-4D97-AF65-F5344CB8AC3E}">
        <p14:creationId xmlns:p14="http://schemas.microsoft.com/office/powerpoint/2010/main" val="1285592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aseline="0" dirty="0" smtClean="0">
                <a:solidFill>
                  <a:srgbClr val="FF0000"/>
                </a:solidFill>
              </a:rPr>
              <a:t>In 2015, ARSET trained more participants in a single year than ever before – and more participants than in all previous years combined. (2009 was first year of ARSET)</a:t>
            </a:r>
          </a:p>
          <a:p>
            <a:pPr marL="171450" indent="-171450">
              <a:buFont typeface="Arial"/>
              <a:buChar char="•"/>
            </a:pPr>
            <a:r>
              <a:rPr lang="en-US" baseline="0" dirty="0" smtClean="0">
                <a:solidFill>
                  <a:srgbClr val="FF0000"/>
                </a:solidFill>
              </a:rPr>
              <a:t>ARSET reached 34 new countries, and a total of 123 countries</a:t>
            </a:r>
          </a:p>
          <a:p>
            <a:pPr marL="171450" indent="-171450">
              <a:buFont typeface="Arial"/>
              <a:buChar char="•"/>
            </a:pPr>
            <a:r>
              <a:rPr lang="en-US" baseline="0" dirty="0" smtClean="0">
                <a:solidFill>
                  <a:srgbClr val="FF0000"/>
                </a:solidFill>
              </a:rPr>
              <a:t>Reached participants in all 50 states, as well as D.C. and Puerto Rico, in one year for the first time. (Never before reached state: Hawai’i)</a:t>
            </a:r>
          </a:p>
          <a:p>
            <a:pPr marL="171450" lvl="0" indent="-171450">
              <a:buFont typeface="Arial"/>
              <a:buChar char="•"/>
            </a:pPr>
            <a:endParaRPr lang="en-US" baseline="0" dirty="0" smtClean="0">
              <a:solidFill>
                <a:srgbClr val="FF0000"/>
              </a:solidFill>
            </a:endParaRPr>
          </a:p>
          <a:p>
            <a:pPr marL="0" indent="0" algn="l">
              <a:spcBef>
                <a:spcPts val="250"/>
              </a:spcBef>
              <a:buFont typeface="Arial"/>
              <a:buNone/>
            </a:pPr>
            <a:r>
              <a:rPr lang="en-US" sz="1400" dirty="0" smtClean="0">
                <a:solidFill>
                  <a:srgbClr val="000000"/>
                </a:solidFill>
                <a:latin typeface="Arial"/>
                <a:cs typeface="Arial"/>
              </a:rPr>
              <a:t>Training Themes include:</a:t>
            </a:r>
          </a:p>
          <a:p>
            <a:pPr>
              <a:spcBef>
                <a:spcPts val="250"/>
              </a:spcBef>
              <a:buFont typeface="Arial" panose="020B0604020202020204" pitchFamily="34" charset="0"/>
              <a:buChar char="»"/>
            </a:pPr>
            <a:r>
              <a:rPr lang="en-US" sz="1200" dirty="0" smtClean="0">
                <a:solidFill>
                  <a:srgbClr val="000000"/>
                </a:solidFill>
                <a:latin typeface="Arial"/>
                <a:cs typeface="Arial"/>
              </a:rPr>
              <a:t>Air Quality</a:t>
            </a:r>
          </a:p>
          <a:p>
            <a:pPr>
              <a:spcBef>
                <a:spcPts val="250"/>
              </a:spcBef>
              <a:buFont typeface="Arial" panose="020B0604020202020204" pitchFamily="34" charset="0"/>
              <a:buChar char="»"/>
            </a:pPr>
            <a:r>
              <a:rPr lang="en-US" sz="1200" dirty="0" smtClean="0">
                <a:solidFill>
                  <a:srgbClr val="000000"/>
                </a:solidFill>
                <a:latin typeface="Arial"/>
                <a:cs typeface="Arial"/>
              </a:rPr>
              <a:t>Water Resources</a:t>
            </a:r>
          </a:p>
          <a:p>
            <a:pPr>
              <a:spcBef>
                <a:spcPts val="250"/>
              </a:spcBef>
              <a:buFont typeface="Arial" panose="020B0604020202020204" pitchFamily="34" charset="0"/>
              <a:buChar char="»"/>
            </a:pPr>
            <a:r>
              <a:rPr lang="en-US" sz="1200" dirty="0" smtClean="0">
                <a:solidFill>
                  <a:srgbClr val="000000"/>
                </a:solidFill>
                <a:latin typeface="Arial"/>
                <a:cs typeface="Arial"/>
              </a:rPr>
              <a:t>Disasters (e.g., flooding)</a:t>
            </a:r>
          </a:p>
          <a:p>
            <a:pPr>
              <a:spcBef>
                <a:spcPts val="250"/>
              </a:spcBef>
              <a:buFont typeface="Arial" panose="020B0604020202020204" pitchFamily="34" charset="0"/>
              <a:buChar char="»"/>
            </a:pPr>
            <a:r>
              <a:rPr lang="en-US" sz="1200" dirty="0" smtClean="0">
                <a:solidFill>
                  <a:srgbClr val="000000"/>
                </a:solidFill>
                <a:latin typeface="Arial"/>
                <a:cs typeface="Arial"/>
              </a:rPr>
              <a:t>Ecological Forecasting </a:t>
            </a:r>
          </a:p>
          <a:p>
            <a:pPr>
              <a:spcBef>
                <a:spcPts val="250"/>
              </a:spcBef>
              <a:buFont typeface="Arial" panose="020B0604020202020204" pitchFamily="34" charset="0"/>
              <a:buChar char="»"/>
            </a:pPr>
            <a:r>
              <a:rPr lang="en-US" sz="1200" dirty="0" smtClean="0">
                <a:solidFill>
                  <a:srgbClr val="000000"/>
                </a:solidFill>
                <a:latin typeface="Arial"/>
                <a:cs typeface="Arial"/>
              </a:rPr>
              <a:t>Wildfires</a:t>
            </a:r>
          </a:p>
          <a:p>
            <a:pPr>
              <a:spcBef>
                <a:spcPts val="250"/>
              </a:spcBef>
              <a:buFont typeface="Arial" panose="020B0604020202020204" pitchFamily="34" charset="0"/>
              <a:buChar char="»"/>
            </a:pPr>
            <a:r>
              <a:rPr lang="en-US" sz="1200" dirty="0" smtClean="0">
                <a:solidFill>
                  <a:srgbClr val="000000"/>
                </a:solidFill>
                <a:latin typeface="Arial"/>
                <a:cs typeface="Arial"/>
              </a:rPr>
              <a:t>NASA Data Products, Portals, Tools</a:t>
            </a:r>
          </a:p>
          <a:p>
            <a:pPr>
              <a:spcBef>
                <a:spcPts val="250"/>
              </a:spcBef>
              <a:buFont typeface="Arial" panose="020B0604020202020204" pitchFamily="34" charset="0"/>
              <a:buChar char="»"/>
            </a:pPr>
            <a:r>
              <a:rPr lang="en-US" sz="1200" dirty="0" smtClean="0">
                <a:solidFill>
                  <a:srgbClr val="000000"/>
                </a:solidFill>
                <a:latin typeface="Arial"/>
                <a:cs typeface="Arial"/>
              </a:rPr>
              <a:t>Health (new in 2016)</a:t>
            </a:r>
          </a:p>
          <a:p>
            <a:pPr>
              <a:spcBef>
                <a:spcPts val="250"/>
              </a:spcBef>
              <a:buFont typeface="Arial" panose="020B0604020202020204" pitchFamily="34" charset="0"/>
              <a:buChar char="»"/>
            </a:pPr>
            <a:r>
              <a:rPr lang="en-US" sz="1200" dirty="0" smtClean="0">
                <a:solidFill>
                  <a:srgbClr val="000000"/>
                </a:solidFill>
                <a:latin typeface="Arial"/>
                <a:cs typeface="Arial"/>
              </a:rPr>
              <a:t>Specials: Land Management, Drought, Conservation, Snow Products, GPM, …</a:t>
            </a:r>
          </a:p>
          <a:p>
            <a:pPr marL="171450" lvl="0" indent="-171450">
              <a:buFont typeface="Arial"/>
              <a:buChar char="•"/>
            </a:pPr>
            <a:endParaRPr lang="en-US" baseline="0"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B732DBDB-569D-4D23-BD7C-073EA5DC607A}" type="slidenum">
              <a:rPr lang="en-US" smtClean="0">
                <a:solidFill>
                  <a:srgbClr val="000000"/>
                </a:solidFill>
              </a:rPr>
              <a:pPr/>
              <a:t>17</a:t>
            </a:fld>
            <a:endParaRPr lang="en-US">
              <a:solidFill>
                <a:srgbClr val="000000"/>
              </a:solidFill>
            </a:endParaRPr>
          </a:p>
        </p:txBody>
      </p:sp>
    </p:spTree>
    <p:extLst>
      <p:ext uri="{BB962C8B-B14F-4D97-AF65-F5344CB8AC3E}">
        <p14:creationId xmlns:p14="http://schemas.microsoft.com/office/powerpoint/2010/main" val="3897357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27822-E77D-9448-A92F-9E1FF4814536}"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942922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F6C9C85-D5C0-46BE-AA0D-CAFBE97D6C67}" type="slidenum">
              <a:rPr lang="en-US" altLang="en-US" smtClean="0"/>
              <a:pPr>
                <a:defRPr/>
              </a:pPr>
              <a:t>22</a:t>
            </a:fld>
            <a:endParaRPr lang="en-US" altLang="en-US"/>
          </a:p>
        </p:txBody>
      </p:sp>
    </p:spTree>
    <p:extLst>
      <p:ext uri="{BB962C8B-B14F-4D97-AF65-F5344CB8AC3E}">
        <p14:creationId xmlns:p14="http://schemas.microsoft.com/office/powerpoint/2010/main" val="3504727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summer, the State of Wyoming Department of Environmental Quality/Air Quality Division submitted a document entitled,  “Exceptional Event Demonstration Package for the Environmental Protection Agency -- Thunder Basin, Wyoming Ozone Standard Exceedance -- June 6, 2012,” to the US Environmental Protection Agency (US EPA) to demonstrate that surface ozone exceedances were due to an exceptional event associated with a stratospheric intrusion (SI).  According to the US EPA, exceptional events are unusual or naturally occurring events that can affect air quality but are not reasonably controllable using techniques that tribal, state or local air agencies may implement in order to attain and maintain the National Ambient Air Quality Standards.  AQAST members worked with Wyoming to provide substantiating data.  In the exceptional event demonstration package, results from the Real-time Air Quality Modeling System (RAQMS) ozone analyses (utilizing AIRS O3 column measurements) were used to determine the genesis of a stratospheric intrusion (SI) event observed by the NASA Ames Alpha Jet Atmospheric eXperiment (AJAX) over California on June 5, 2012, that led to surface ozone exceedances on June 6, 2012, at the Thunder Basin ozone monitor in NE Wyoming.  A final determination by the EPA is pending.</a:t>
            </a: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pitchFamily="18" charset="0"/>
              </a:defRPr>
            </a:lvl1pPr>
            <a:lvl2pPr marL="742950" indent="-285750" defTabSz="931863">
              <a:defRPr sz="2400">
                <a:solidFill>
                  <a:schemeClr val="tx1"/>
                </a:solidFill>
                <a:latin typeface="Times" pitchFamily="18" charset="0"/>
              </a:defRPr>
            </a:lvl2pPr>
            <a:lvl3pPr marL="1143000" indent="-228600" defTabSz="931863">
              <a:defRPr sz="2400">
                <a:solidFill>
                  <a:schemeClr val="tx1"/>
                </a:solidFill>
                <a:latin typeface="Times" pitchFamily="18" charset="0"/>
              </a:defRPr>
            </a:lvl3pPr>
            <a:lvl4pPr marL="1600200" indent="-228600" defTabSz="931863">
              <a:defRPr sz="2400">
                <a:solidFill>
                  <a:schemeClr val="tx1"/>
                </a:solidFill>
                <a:latin typeface="Times" pitchFamily="18" charset="0"/>
              </a:defRPr>
            </a:lvl4pPr>
            <a:lvl5pPr marL="2057400" indent="-228600" defTabSz="931863">
              <a:defRPr sz="2400">
                <a:solidFill>
                  <a:schemeClr val="tx1"/>
                </a:solidFill>
                <a:latin typeface="Times" pitchFamily="18" charset="0"/>
              </a:defRPr>
            </a:lvl5pPr>
            <a:lvl6pPr marL="2514600" indent="-228600" defTabSz="931863" eaLnBrk="0" fontAlgn="base" hangingPunct="0">
              <a:spcBef>
                <a:spcPct val="0"/>
              </a:spcBef>
              <a:spcAft>
                <a:spcPct val="0"/>
              </a:spcAft>
              <a:defRPr sz="2400">
                <a:solidFill>
                  <a:schemeClr val="tx1"/>
                </a:solidFill>
                <a:latin typeface="Times" pitchFamily="18" charset="0"/>
              </a:defRPr>
            </a:lvl6pPr>
            <a:lvl7pPr marL="2971800" indent="-228600" defTabSz="931863" eaLnBrk="0" fontAlgn="base" hangingPunct="0">
              <a:spcBef>
                <a:spcPct val="0"/>
              </a:spcBef>
              <a:spcAft>
                <a:spcPct val="0"/>
              </a:spcAft>
              <a:defRPr sz="2400">
                <a:solidFill>
                  <a:schemeClr val="tx1"/>
                </a:solidFill>
                <a:latin typeface="Times" pitchFamily="18" charset="0"/>
              </a:defRPr>
            </a:lvl7pPr>
            <a:lvl8pPr marL="3429000" indent="-228600" defTabSz="931863" eaLnBrk="0" fontAlgn="base" hangingPunct="0">
              <a:spcBef>
                <a:spcPct val="0"/>
              </a:spcBef>
              <a:spcAft>
                <a:spcPct val="0"/>
              </a:spcAft>
              <a:defRPr sz="2400">
                <a:solidFill>
                  <a:schemeClr val="tx1"/>
                </a:solidFill>
                <a:latin typeface="Times" pitchFamily="18" charset="0"/>
              </a:defRPr>
            </a:lvl8pPr>
            <a:lvl9pPr marL="3886200" indent="-228600" defTabSz="931863" eaLnBrk="0" fontAlgn="base" hangingPunct="0">
              <a:spcBef>
                <a:spcPct val="0"/>
              </a:spcBef>
              <a:spcAft>
                <a:spcPct val="0"/>
              </a:spcAft>
              <a:defRPr sz="2400">
                <a:solidFill>
                  <a:schemeClr val="tx1"/>
                </a:solidFill>
                <a:latin typeface="Times" pitchFamily="18" charset="0"/>
              </a:defRPr>
            </a:lvl9pPr>
          </a:lstStyle>
          <a:p>
            <a:fld id="{EB196811-BB6B-48BB-8C1B-61E110EDAD36}" type="slidenum">
              <a:rPr lang="en-US" altLang="en-US" sz="1200" smtClean="0">
                <a:solidFill>
                  <a:srgbClr val="000000"/>
                </a:solidFill>
              </a:rPr>
              <a:pPr/>
              <a:t>23</a:t>
            </a:fld>
            <a:endParaRPr lang="en-US" altLang="en-US" sz="1200" smtClean="0">
              <a:solidFill>
                <a:srgbClr val="000000"/>
              </a:solidFill>
            </a:endParaRPr>
          </a:p>
        </p:txBody>
      </p:sp>
    </p:spTree>
    <p:extLst>
      <p:ext uri="{BB962C8B-B14F-4D97-AF65-F5344CB8AC3E}">
        <p14:creationId xmlns:p14="http://schemas.microsoft.com/office/powerpoint/2010/main" val="169088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Times New Roman" charset="0"/>
                <a:ea typeface="ＭＳ Ｐゴシック" pitchFamily="-106" charset="-128"/>
                <a:cs typeface="ＭＳ Ｐゴシック" pitchFamily="-106" charset="-128"/>
              </a:rPr>
              <a:t>Key Points: </a:t>
            </a:r>
            <a:endParaRPr lang="en-US" sz="1200" b="0" i="0" u="none" strike="noStrike" kern="1200" baseline="0" dirty="0" smtClean="0">
              <a:solidFill>
                <a:schemeClr val="tx1"/>
              </a:solidFill>
              <a:latin typeface="Times New Roman" charset="0"/>
              <a:ea typeface="ＭＳ Ｐゴシック" pitchFamily="-106" charset="-128"/>
              <a:cs typeface="ＭＳ Ｐゴシック" pitchFamily="-106" charset="-128"/>
            </a:endParaRPr>
          </a:p>
          <a:p>
            <a:r>
              <a:rPr lang="en-US" sz="1200" b="0" i="0" u="none" strike="noStrike" kern="1200" baseline="0" dirty="0" smtClean="0">
                <a:solidFill>
                  <a:schemeClr val="tx1"/>
                </a:solidFill>
                <a:latin typeface="Times New Roman" charset="0"/>
                <a:ea typeface="ＭＳ Ｐゴシック" pitchFamily="-106" charset="-128"/>
                <a:cs typeface="ＭＳ Ｐゴシック" pitchFamily="-106" charset="-128"/>
              </a:rPr>
              <a:t>1) The 2008 economic recession significantly affected air quality over the United States. </a:t>
            </a:r>
          </a:p>
          <a:p>
            <a:r>
              <a:rPr lang="en-US" sz="1200" b="0" i="0" u="none" strike="noStrike" kern="1200" baseline="0" dirty="0" smtClean="0">
                <a:solidFill>
                  <a:schemeClr val="tx1"/>
                </a:solidFill>
                <a:latin typeface="Times New Roman" charset="0"/>
                <a:ea typeface="ＭＳ Ｐゴシック" pitchFamily="-106" charset="-128"/>
                <a:cs typeface="ＭＳ Ｐゴシック" pitchFamily="-106" charset="-128"/>
              </a:rPr>
              <a:t>2) It is feasible to combine computer models and ground/space observations to quantify the air quality effect of economic recessions. </a:t>
            </a:r>
          </a:p>
          <a:p>
            <a:r>
              <a:rPr lang="en-US" sz="1200" b="0" i="0" u="none" strike="noStrike" kern="1200" baseline="0" dirty="0" smtClean="0">
                <a:solidFill>
                  <a:schemeClr val="tx1"/>
                </a:solidFill>
                <a:latin typeface="Times New Roman" charset="0"/>
                <a:ea typeface="ＭＳ Ｐゴシック" pitchFamily="-106" charset="-128"/>
                <a:cs typeface="ＭＳ Ｐゴシック" pitchFamily="-106" charset="-128"/>
              </a:rPr>
              <a:t>3) Timely updates of emission inventories become increasingly important during major socio-economic events for air quality management. </a:t>
            </a:r>
          </a:p>
          <a:p>
            <a:endParaRPr lang="en-US" sz="1200" b="0" i="0" u="none" strike="noStrike" kern="1200" baseline="0" dirty="0" smtClean="0">
              <a:solidFill>
                <a:schemeClr val="tx1"/>
              </a:solidFill>
              <a:latin typeface="Times New Roman" charset="0"/>
              <a:ea typeface="ＭＳ Ｐゴシック" pitchFamily="-106" charset="-128"/>
              <a:cs typeface="ＭＳ Ｐゴシック" pitchFamily="-106" charset="-128"/>
            </a:endParaRPr>
          </a:p>
          <a:p>
            <a:r>
              <a:rPr lang="en-US" sz="1200" b="0" i="0" u="none" strike="noStrike" kern="1200" baseline="0" dirty="0" smtClean="0">
                <a:solidFill>
                  <a:schemeClr val="tx1"/>
                </a:solidFill>
                <a:latin typeface="Times New Roman" charset="0"/>
                <a:ea typeface="ＭＳ Ｐゴシック" pitchFamily="-106" charset="-128"/>
                <a:cs typeface="ＭＳ Ｐゴシック" pitchFamily="-106" charset="-128"/>
              </a:rPr>
              <a:t>Title:  </a:t>
            </a:r>
            <a:r>
              <a:rPr lang="en-US" sz="1200" b="1" i="0" u="none" strike="noStrike" kern="1200" baseline="0" dirty="0" smtClean="0">
                <a:solidFill>
                  <a:schemeClr val="tx1"/>
                </a:solidFill>
                <a:latin typeface="Times New Roman" charset="0"/>
                <a:ea typeface="ＭＳ Ｐゴシック" pitchFamily="-106" charset="-128"/>
                <a:cs typeface="ＭＳ Ｐゴシック" pitchFamily="-106" charset="-128"/>
              </a:rPr>
              <a:t>Impact of the 2008 Global Recession on air quality over the United States: </a:t>
            </a:r>
            <a:r>
              <a:rPr lang="en-US" sz="1200" b="0" i="0" u="none" strike="noStrike" kern="1200" baseline="0" dirty="0" smtClean="0">
                <a:solidFill>
                  <a:schemeClr val="tx1"/>
                </a:solidFill>
                <a:latin typeface="Times New Roman" charset="0"/>
                <a:ea typeface="ＭＳ Ｐゴシック" pitchFamily="-106" charset="-128"/>
                <a:cs typeface="ＭＳ Ｐゴシック" pitchFamily="-106" charset="-128"/>
              </a:rPr>
              <a:t> </a:t>
            </a:r>
            <a:r>
              <a:rPr lang="en-US" sz="1200" b="1" i="0" u="none" strike="noStrike" kern="1200" baseline="0" dirty="0" smtClean="0">
                <a:solidFill>
                  <a:schemeClr val="tx1"/>
                </a:solidFill>
                <a:latin typeface="Times New Roman" charset="0"/>
                <a:ea typeface="ＭＳ Ｐゴシック" pitchFamily="-106" charset="-128"/>
                <a:cs typeface="ＭＳ Ｐゴシック" pitchFamily="-106" charset="-128"/>
              </a:rPr>
              <a:t>Implications for surface ozone levels from changes in </a:t>
            </a:r>
            <a:r>
              <a:rPr lang="en-US" sz="1200" b="1" i="0" u="none" strike="noStrike" kern="1200" baseline="0" dirty="0" err="1" smtClean="0">
                <a:solidFill>
                  <a:schemeClr val="tx1"/>
                </a:solidFill>
                <a:latin typeface="Times New Roman" charset="0"/>
                <a:ea typeface="ＭＳ Ｐゴシック" pitchFamily="-106" charset="-128"/>
                <a:cs typeface="ＭＳ Ｐゴシック" pitchFamily="-106" charset="-128"/>
              </a:rPr>
              <a:t>NOx</a:t>
            </a:r>
            <a:r>
              <a:rPr lang="en-US" sz="1200" b="1" i="0" u="none" strike="noStrike" kern="1200" baseline="0" dirty="0" smtClean="0">
                <a:solidFill>
                  <a:schemeClr val="tx1"/>
                </a:solidFill>
                <a:latin typeface="Times New Roman" charset="0"/>
                <a:ea typeface="ＭＳ Ｐゴシック" pitchFamily="-106" charset="-128"/>
                <a:cs typeface="ＭＳ Ｐゴシック" pitchFamily="-106" charset="-128"/>
              </a:rPr>
              <a:t> emissions </a:t>
            </a:r>
          </a:p>
          <a:p>
            <a:endParaRPr lang="en-US" sz="1200" b="1" i="0" u="none" strike="noStrike" kern="1200" baseline="0" dirty="0" smtClean="0">
              <a:solidFill>
                <a:schemeClr val="tx1"/>
              </a:solidFill>
              <a:latin typeface="Times New Roman" charset="0"/>
              <a:ea typeface="ＭＳ Ｐゴシック" pitchFamily="-106" charset="-128"/>
              <a:cs typeface="ＭＳ Ｐゴシック" pitchFamily="-106" charset="-128"/>
            </a:endParaRPr>
          </a:p>
          <a:p>
            <a:r>
              <a:rPr lang="en-US" sz="1200" b="1" i="0" u="none" strike="noStrike" kern="1200" baseline="0" dirty="0" smtClean="0">
                <a:solidFill>
                  <a:schemeClr val="tx1"/>
                </a:solidFill>
                <a:latin typeface="Times New Roman" charset="0"/>
                <a:ea typeface="ＭＳ Ｐゴシック" pitchFamily="-106" charset="-128"/>
                <a:cs typeface="ＭＳ Ｐゴシック" pitchFamily="-106" charset="-128"/>
              </a:rPr>
              <a:t>Authors: </a:t>
            </a:r>
            <a:r>
              <a:rPr lang="en-US" sz="1200" b="0" i="0" u="none" strike="noStrike" kern="1200" baseline="0" dirty="0" smtClean="0">
                <a:solidFill>
                  <a:schemeClr val="tx1"/>
                </a:solidFill>
                <a:latin typeface="Times New Roman" charset="0"/>
                <a:ea typeface="ＭＳ Ｐゴシック" pitchFamily="-106" charset="-128"/>
                <a:cs typeface="ＭＳ Ｐゴシック" pitchFamily="-106" charset="-128"/>
              </a:rPr>
              <a:t> Daniel Tong1,2,3, Li Pan2,3, </a:t>
            </a:r>
            <a:r>
              <a:rPr lang="en-US" sz="1200" b="0" i="0" u="none" strike="noStrike" kern="1200" baseline="0" dirty="0" err="1" smtClean="0">
                <a:solidFill>
                  <a:schemeClr val="tx1"/>
                </a:solidFill>
                <a:latin typeface="Times New Roman" charset="0"/>
                <a:ea typeface="ＭＳ Ｐゴシック" pitchFamily="-106" charset="-128"/>
                <a:cs typeface="ＭＳ Ｐゴシック" pitchFamily="-106" charset="-128"/>
              </a:rPr>
              <a:t>Weiwei</a:t>
            </a:r>
            <a:r>
              <a:rPr lang="en-US" sz="1200" b="0" i="0" u="none" strike="noStrike" kern="1200" baseline="0" dirty="0" smtClean="0">
                <a:solidFill>
                  <a:schemeClr val="tx1"/>
                </a:solidFill>
                <a:latin typeface="Times New Roman" charset="0"/>
                <a:ea typeface="ＭＳ Ｐゴシック" pitchFamily="-106" charset="-128"/>
                <a:cs typeface="ＭＳ Ｐゴシック" pitchFamily="-106" charset="-128"/>
              </a:rPr>
              <a:t> Chen3, </a:t>
            </a:r>
            <a:r>
              <a:rPr lang="en-US" sz="1200" b="0" i="0" u="none" strike="noStrike" kern="1200" baseline="0" dirty="0" err="1" smtClean="0">
                <a:solidFill>
                  <a:schemeClr val="tx1"/>
                </a:solidFill>
                <a:latin typeface="Times New Roman" charset="0"/>
                <a:ea typeface="ＭＳ Ｐゴシック" pitchFamily="-106" charset="-128"/>
                <a:cs typeface="ＭＳ Ｐゴシック" pitchFamily="-106" charset="-128"/>
              </a:rPr>
              <a:t>Lok</a:t>
            </a:r>
            <a:r>
              <a:rPr lang="en-US" sz="1200" b="0" i="0" u="none" strike="noStrike" kern="1200" baseline="0" dirty="0" smtClean="0">
                <a:solidFill>
                  <a:schemeClr val="tx1"/>
                </a:solidFill>
                <a:latin typeface="Times New Roman" charset="0"/>
                <a:ea typeface="ＭＳ Ｐゴシック" pitchFamily="-106" charset="-128"/>
                <a:cs typeface="ＭＳ Ｐゴシック" pitchFamily="-106" charset="-128"/>
              </a:rPr>
              <a:t> Lamsal4,5, Pius Lee3, </a:t>
            </a:r>
            <a:r>
              <a:rPr lang="en-US" sz="1200" b="0" i="0" u="none" strike="noStrike" kern="1200" baseline="0" dirty="0" err="1" smtClean="0">
                <a:solidFill>
                  <a:schemeClr val="tx1"/>
                </a:solidFill>
                <a:latin typeface="Times New Roman" charset="0"/>
                <a:ea typeface="ＭＳ Ｐゴシック" pitchFamily="-106" charset="-128"/>
                <a:cs typeface="ＭＳ Ｐゴシック" pitchFamily="-106" charset="-128"/>
              </a:rPr>
              <a:t>Youhua</a:t>
            </a:r>
            <a:r>
              <a:rPr lang="en-US" sz="1200" b="0" i="0" u="none" strike="noStrike" kern="1200" baseline="0" dirty="0" smtClean="0">
                <a:solidFill>
                  <a:schemeClr val="tx1"/>
                </a:solidFill>
                <a:latin typeface="Times New Roman" charset="0"/>
                <a:ea typeface="ＭＳ Ｐゴシック" pitchFamily="-106" charset="-128"/>
                <a:cs typeface="ＭＳ Ｐゴシック" pitchFamily="-106" charset="-128"/>
              </a:rPr>
              <a:t> Tang2,3, </a:t>
            </a:r>
            <a:r>
              <a:rPr lang="en-US" sz="1200" b="0" i="0" u="none" strike="noStrike" kern="1200" baseline="0" dirty="0" err="1" smtClean="0">
                <a:solidFill>
                  <a:schemeClr val="tx1"/>
                </a:solidFill>
                <a:latin typeface="Times New Roman" charset="0"/>
                <a:ea typeface="ＭＳ Ｐゴシック" pitchFamily="-106" charset="-128"/>
                <a:cs typeface="ＭＳ Ｐゴシック" pitchFamily="-106" charset="-128"/>
              </a:rPr>
              <a:t>Hyuncheol</a:t>
            </a:r>
            <a:r>
              <a:rPr lang="en-US" sz="1200" b="0" i="0" u="none" strike="noStrike" kern="1200" baseline="0" dirty="0" smtClean="0">
                <a:solidFill>
                  <a:schemeClr val="tx1"/>
                </a:solidFill>
                <a:latin typeface="Times New Roman" charset="0"/>
                <a:ea typeface="ＭＳ Ｐゴシック" pitchFamily="-106" charset="-128"/>
                <a:cs typeface="ＭＳ Ｐゴシック" pitchFamily="-106" charset="-128"/>
              </a:rPr>
              <a:t> Kim2,3, </a:t>
            </a:r>
            <a:r>
              <a:rPr lang="en-US" sz="1200" b="0" i="0" u="none" strike="noStrike" kern="1200" baseline="0" dirty="0" err="1" smtClean="0">
                <a:solidFill>
                  <a:schemeClr val="tx1"/>
                </a:solidFill>
                <a:latin typeface="Times New Roman" charset="0"/>
                <a:ea typeface="ＭＳ Ｐゴシック" pitchFamily="-106" charset="-128"/>
                <a:cs typeface="ＭＳ Ｐゴシック" pitchFamily="-106" charset="-128"/>
              </a:rPr>
              <a:t>Shobha</a:t>
            </a:r>
            <a:r>
              <a:rPr lang="en-US" sz="1200" b="0" i="0" u="none" strike="noStrike" kern="1200" baseline="0" dirty="0" smtClean="0">
                <a:solidFill>
                  <a:schemeClr val="tx1"/>
                </a:solidFill>
                <a:latin typeface="Times New Roman" charset="0"/>
                <a:ea typeface="ＭＳ Ｐゴシック" pitchFamily="-106" charset="-128"/>
                <a:cs typeface="ＭＳ Ｐゴシック" pitchFamily="-106" charset="-128"/>
              </a:rPr>
              <a:t> Kondragunta6, and </a:t>
            </a:r>
            <a:r>
              <a:rPr lang="en-US" sz="1200" b="0" i="0" u="none" strike="noStrike" kern="1200" baseline="0" dirty="0" err="1" smtClean="0">
                <a:solidFill>
                  <a:schemeClr val="tx1"/>
                </a:solidFill>
                <a:latin typeface="Times New Roman" charset="0"/>
                <a:ea typeface="ＭＳ Ｐゴシック" pitchFamily="-106" charset="-128"/>
                <a:cs typeface="ＭＳ Ｐゴシック" pitchFamily="-106" charset="-128"/>
              </a:rPr>
              <a:t>Ivanka</a:t>
            </a:r>
            <a:r>
              <a:rPr lang="en-US" sz="1200" b="0" i="0" u="none" strike="noStrike" kern="1200" baseline="0" dirty="0" smtClean="0">
                <a:solidFill>
                  <a:schemeClr val="tx1"/>
                </a:solidFill>
                <a:latin typeface="Times New Roman" charset="0"/>
                <a:ea typeface="ＭＳ Ｐゴシック" pitchFamily="-106" charset="-128"/>
                <a:cs typeface="ＭＳ Ｐゴシック" pitchFamily="-106" charset="-128"/>
              </a:rPr>
              <a:t> Stajner7 </a:t>
            </a:r>
          </a:p>
          <a:p>
            <a:endParaRPr lang="en-US" sz="1200" b="0" i="0" u="none" strike="noStrike" kern="1200" baseline="0" dirty="0" smtClean="0">
              <a:solidFill>
                <a:schemeClr val="tx1"/>
              </a:solidFill>
              <a:latin typeface="Times New Roman" charset="0"/>
              <a:ea typeface="ＭＳ Ｐゴシック" pitchFamily="-106" charset="-128"/>
              <a:cs typeface="ＭＳ Ｐゴシック" pitchFamily="-106" charset="-128"/>
            </a:endParaRPr>
          </a:p>
          <a:p>
            <a:r>
              <a:rPr lang="en-US" sz="1200" b="0" i="0" u="none" strike="noStrike" kern="1200" baseline="0" dirty="0" smtClean="0">
                <a:solidFill>
                  <a:schemeClr val="tx1"/>
                </a:solidFill>
                <a:latin typeface="Times New Roman" charset="0"/>
                <a:ea typeface="ＭＳ Ｐゴシック" pitchFamily="-106" charset="-128"/>
                <a:cs typeface="ＭＳ Ｐゴシック" pitchFamily="-106" charset="-128"/>
              </a:rPr>
              <a:t>Pius Lee was an AQAST member </a:t>
            </a:r>
          </a:p>
          <a:p>
            <a:endParaRPr lang="en-US" sz="1200" b="0" i="0" u="none" strike="noStrike" kern="1200" baseline="0" dirty="0" smtClean="0">
              <a:solidFill>
                <a:schemeClr val="tx1"/>
              </a:solidFill>
              <a:latin typeface="Times New Roman" charset="0"/>
              <a:ea typeface="ＭＳ Ｐゴシック" pitchFamily="-106" charset="-128"/>
              <a:cs typeface="ＭＳ Ｐゴシック" pitchFamily="-106" charset="-128"/>
              <a:hlinkClick r:id="rId3"/>
            </a:endParaRPr>
          </a:p>
          <a:p>
            <a:r>
              <a:rPr lang="en-US" sz="1200" u="sng" kern="1200" dirty="0" smtClean="0">
                <a:solidFill>
                  <a:schemeClr val="tx1"/>
                </a:solidFill>
                <a:latin typeface="Times New Roman" charset="0"/>
                <a:ea typeface="ＭＳ Ｐゴシック" pitchFamily="-106" charset="-128"/>
                <a:cs typeface="ＭＳ Ｐゴシック" pitchFamily="-106" charset="-128"/>
                <a:hlinkClick r:id="rId3"/>
              </a:rPr>
              <a:t>http://onlinelibrary.wiley.com/doi/10.1002/2016GL069885/full</a:t>
            </a:r>
            <a:endParaRPr lang="en-US" sz="1200" b="0" i="0" u="none" strike="noStrike" kern="1200" baseline="0" dirty="0" smtClean="0">
              <a:solidFill>
                <a:schemeClr val="tx1"/>
              </a:solidFill>
              <a:latin typeface="Times New Roman" charset="0"/>
              <a:ea typeface="ＭＳ Ｐゴシック" pitchFamily="-106" charset="-128"/>
              <a:cs typeface="ＭＳ Ｐゴシック" pitchFamily="-106" charset="-128"/>
            </a:endParaRPr>
          </a:p>
          <a:p>
            <a:endParaRPr lang="en-US" sz="1200" b="0" i="0" u="none" strike="noStrike" kern="1200" baseline="0" dirty="0" smtClean="0">
              <a:solidFill>
                <a:schemeClr val="tx1"/>
              </a:solidFill>
              <a:latin typeface="Times New Roman" charset="0"/>
              <a:ea typeface="ＭＳ Ｐゴシック" pitchFamily="-106" charset="-128"/>
              <a:cs typeface="ＭＳ Ｐゴシック" pitchFamily="-106" charset="-128"/>
            </a:endParaRPr>
          </a:p>
        </p:txBody>
      </p:sp>
      <p:sp>
        <p:nvSpPr>
          <p:cNvPr id="4" name="Slide Number Placeholder 3"/>
          <p:cNvSpPr>
            <a:spLocks noGrp="1"/>
          </p:cNvSpPr>
          <p:nvPr>
            <p:ph type="sldNum" sz="quarter" idx="10"/>
          </p:nvPr>
        </p:nvSpPr>
        <p:spPr/>
        <p:txBody>
          <a:bodyPr/>
          <a:lstStyle/>
          <a:p>
            <a:fld id="{95DB0143-848B-43E0-B365-DFA3F0B93F2E}" type="slidenum">
              <a:rPr lang="en-US" smtClean="0">
                <a:solidFill>
                  <a:srgbClr val="000000"/>
                </a:solidFill>
              </a:rPr>
              <a:pPr/>
              <a:t>24</a:t>
            </a:fld>
            <a:endParaRPr lang="en-US" dirty="0">
              <a:solidFill>
                <a:srgbClr val="000000"/>
              </a:solidFill>
            </a:endParaRPr>
          </a:p>
        </p:txBody>
      </p:sp>
    </p:spTree>
    <p:extLst>
      <p:ext uri="{BB962C8B-B14F-4D97-AF65-F5344CB8AC3E}">
        <p14:creationId xmlns:p14="http://schemas.microsoft.com/office/powerpoint/2010/main" val="269358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bwMode="auto">
          <a:xfrm>
            <a:off x="1379538" y="930275"/>
            <a:ext cx="4249737" cy="3186113"/>
          </a:xfrm>
          <a:solidFill>
            <a:srgbClr val="FFFFFF"/>
          </a:solidFill>
          <a:ln>
            <a:solidFill>
              <a:srgbClr val="000000"/>
            </a:solidFill>
            <a:miter lim="800000"/>
            <a:headEnd/>
            <a:tailEnd/>
          </a:ln>
        </p:spPr>
      </p:sp>
      <p:sp>
        <p:nvSpPr>
          <p:cNvPr id="5123" name="Rectangle 2"/>
          <p:cNvSpPr>
            <a:spLocks noGrp="1" noChangeArrowheads="1"/>
          </p:cNvSpPr>
          <p:nvPr>
            <p:ph type="body" idx="1"/>
          </p:nvPr>
        </p:nvSpPr>
        <p:spPr bwMode="auto">
          <a:xfrm>
            <a:off x="1068895" y="4426022"/>
            <a:ext cx="4877429" cy="35357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fontAlgn="t" hangingPunct="1">
              <a:defRPr/>
            </a:pPr>
            <a:r>
              <a:rPr lang="en-US" b="0" dirty="0" smtClean="0">
                <a:solidFill>
                  <a:srgbClr val="000000"/>
                </a:solidFill>
                <a:latin typeface="Arial"/>
                <a:ea typeface="ＭＳ Ｐゴシック" charset="-128"/>
              </a:rPr>
              <a:t>Anne M. Thompson, NASA/GSFC, Code 610 </a:t>
            </a:r>
            <a:br>
              <a:rPr lang="en-US" b="0" dirty="0" smtClean="0">
                <a:solidFill>
                  <a:srgbClr val="000000"/>
                </a:solidFill>
                <a:latin typeface="Arial"/>
                <a:ea typeface="ＭＳ Ｐゴシック" charset="-128"/>
              </a:rPr>
            </a:br>
            <a:r>
              <a:rPr lang="en-US" b="0" dirty="0" smtClean="0">
                <a:solidFill>
                  <a:srgbClr val="000000"/>
                </a:solidFill>
                <a:latin typeface="Arial"/>
                <a:ea typeface="ＭＳ Ｐゴシック" charset="-128"/>
              </a:rPr>
              <a:t>E-mail: anne.m.thompson@nasa.gov</a:t>
            </a:r>
            <a:br>
              <a:rPr lang="en-US" b="0" dirty="0" smtClean="0">
                <a:solidFill>
                  <a:srgbClr val="000000"/>
                </a:solidFill>
                <a:latin typeface="Arial"/>
                <a:ea typeface="ＭＳ Ｐゴシック" charset="-128"/>
              </a:rPr>
            </a:br>
            <a:r>
              <a:rPr lang="en-US" b="0" dirty="0" smtClean="0">
                <a:solidFill>
                  <a:srgbClr val="000000"/>
                </a:solidFill>
                <a:latin typeface="Arial"/>
                <a:ea typeface="ＭＳ Ｐゴシック" charset="-128"/>
              </a:rPr>
              <a:t>Phone: 301-614-5905</a:t>
            </a:r>
            <a:br>
              <a:rPr lang="en-US" b="0" dirty="0" smtClean="0">
                <a:solidFill>
                  <a:srgbClr val="000000"/>
                </a:solidFill>
                <a:latin typeface="Arial"/>
                <a:ea typeface="ＭＳ Ｐゴシック" charset="-128"/>
              </a:rPr>
            </a:br>
            <a:endParaRPr lang="en-US" dirty="0" smtClean="0">
              <a:solidFill>
                <a:srgbClr val="000000"/>
              </a:solidFill>
              <a:latin typeface="Arial"/>
              <a:ea typeface="ＭＳ Ｐゴシック" charset="-128"/>
            </a:endParaRPr>
          </a:p>
          <a:p>
            <a:pPr eaLnBrk="1" fontAlgn="t" hangingPunct="1">
              <a:defRPr/>
            </a:pPr>
            <a:r>
              <a:rPr lang="en-US" dirty="0" smtClean="0">
                <a:solidFill>
                  <a:srgbClr val="000000"/>
                </a:solidFill>
                <a:latin typeface="Arial"/>
                <a:ea typeface="ＭＳ Ｐゴシック" charset="-128"/>
              </a:rPr>
              <a:t>Reference:  H. S. Halliday, A. M. Thompson, A. </a:t>
            </a:r>
            <a:r>
              <a:rPr lang="en-US" dirty="0" err="1" smtClean="0">
                <a:solidFill>
                  <a:srgbClr val="000000"/>
                </a:solidFill>
                <a:latin typeface="Arial"/>
                <a:ea typeface="ＭＳ Ｐゴシック" charset="-128"/>
              </a:rPr>
              <a:t>Wisthaler</a:t>
            </a:r>
            <a:r>
              <a:rPr lang="en-US" dirty="0" smtClean="0">
                <a:solidFill>
                  <a:srgbClr val="000000"/>
                </a:solidFill>
                <a:latin typeface="Arial"/>
                <a:ea typeface="ＭＳ Ｐゴシック" charset="-128"/>
              </a:rPr>
              <a:t>, D. R. Blake, R. S. </a:t>
            </a:r>
            <a:r>
              <a:rPr lang="en-US" dirty="0" err="1" smtClean="0">
                <a:solidFill>
                  <a:srgbClr val="000000"/>
                </a:solidFill>
                <a:latin typeface="Arial"/>
                <a:ea typeface="ＭＳ Ｐゴシック" charset="-128"/>
              </a:rPr>
              <a:t>Hornbrook</a:t>
            </a:r>
            <a:r>
              <a:rPr lang="en-US" dirty="0" smtClean="0">
                <a:solidFill>
                  <a:srgbClr val="000000"/>
                </a:solidFill>
                <a:latin typeface="Arial"/>
                <a:ea typeface="ＭＳ Ｐゴシック" charset="-128"/>
              </a:rPr>
              <a:t>, M. Müller, T. </a:t>
            </a:r>
            <a:r>
              <a:rPr lang="en-US" dirty="0" err="1" smtClean="0">
                <a:solidFill>
                  <a:srgbClr val="000000"/>
                </a:solidFill>
                <a:latin typeface="Arial"/>
                <a:ea typeface="ＭＳ Ｐゴシック" charset="-128"/>
              </a:rPr>
              <a:t>Mikoviny</a:t>
            </a:r>
            <a:r>
              <a:rPr lang="en-US" dirty="0" smtClean="0">
                <a:solidFill>
                  <a:srgbClr val="000000"/>
                </a:solidFill>
                <a:latin typeface="Arial"/>
                <a:ea typeface="ＭＳ Ｐゴシック" charset="-128"/>
              </a:rPr>
              <a:t>, </a:t>
            </a:r>
          </a:p>
          <a:p>
            <a:pPr eaLnBrk="1" fontAlgn="t" hangingPunct="1">
              <a:defRPr/>
            </a:pPr>
            <a:r>
              <a:rPr lang="en-US" dirty="0" smtClean="0">
                <a:solidFill>
                  <a:srgbClr val="000000"/>
                </a:solidFill>
                <a:latin typeface="Arial"/>
                <a:ea typeface="ＭＳ Ｐゴシック" charset="-128"/>
              </a:rPr>
              <a:t>      E. C. </a:t>
            </a:r>
            <a:r>
              <a:rPr lang="en-US" dirty="0" err="1" smtClean="0">
                <a:solidFill>
                  <a:srgbClr val="000000"/>
                </a:solidFill>
                <a:latin typeface="Arial"/>
                <a:ea typeface="ＭＳ Ｐゴシック" charset="-128"/>
              </a:rPr>
              <a:t>Apel</a:t>
            </a:r>
            <a:r>
              <a:rPr lang="en-US" dirty="0" smtClean="0">
                <a:solidFill>
                  <a:srgbClr val="000000"/>
                </a:solidFill>
                <a:latin typeface="Arial"/>
                <a:ea typeface="ＭＳ Ｐゴシック" charset="-128"/>
              </a:rPr>
              <a:t>, A. J. Hills. Atmospheric benzene observations from a heavily developed oil and gas field in </a:t>
            </a:r>
          </a:p>
          <a:p>
            <a:pPr eaLnBrk="1" fontAlgn="t" hangingPunct="1">
              <a:defRPr/>
            </a:pPr>
            <a:r>
              <a:rPr lang="en-US" dirty="0" smtClean="0">
                <a:solidFill>
                  <a:srgbClr val="000000"/>
                </a:solidFill>
                <a:latin typeface="Arial"/>
                <a:ea typeface="ＭＳ Ｐゴシック" charset="-128"/>
              </a:rPr>
              <a:t>      the Denver Julesburg basin, </a:t>
            </a:r>
            <a:r>
              <a:rPr lang="en-US" i="1" dirty="0" smtClean="0">
                <a:solidFill>
                  <a:srgbClr val="000000"/>
                </a:solidFill>
                <a:latin typeface="Arial"/>
                <a:ea typeface="ＭＳ Ｐゴシック" charset="-128"/>
              </a:rPr>
              <a:t>J. </a:t>
            </a:r>
            <a:r>
              <a:rPr lang="en-US" i="1" dirty="0" err="1" smtClean="0">
                <a:solidFill>
                  <a:srgbClr val="000000"/>
                </a:solidFill>
                <a:latin typeface="Arial"/>
                <a:ea typeface="ＭＳ Ｐゴシック" charset="-128"/>
              </a:rPr>
              <a:t>Geophys</a:t>
            </a:r>
            <a:r>
              <a:rPr lang="en-US" i="1" dirty="0" smtClean="0">
                <a:solidFill>
                  <a:srgbClr val="000000"/>
                </a:solidFill>
                <a:latin typeface="Arial"/>
                <a:ea typeface="ＭＳ Ｐゴシック" charset="-128"/>
              </a:rPr>
              <a:t>. Res., </a:t>
            </a:r>
            <a:r>
              <a:rPr lang="en-US" dirty="0" err="1" smtClean="0">
                <a:solidFill>
                  <a:srgbClr val="000000"/>
                </a:solidFill>
                <a:latin typeface="Arial"/>
                <a:ea typeface="ＭＳ Ｐゴシック" charset="-128"/>
              </a:rPr>
              <a:t>doi</a:t>
            </a:r>
            <a:r>
              <a:rPr lang="en-US" dirty="0" smtClean="0">
                <a:solidFill>
                  <a:srgbClr val="000000"/>
                </a:solidFill>
                <a:latin typeface="Arial"/>
                <a:ea typeface="ＭＳ Ｐゴシック" charset="-128"/>
              </a:rPr>
              <a:t>: 10.1002/2016JD02534729, 2016.  (Published, 20 Sept.)</a:t>
            </a:r>
          </a:p>
          <a:p>
            <a:pPr eaLnBrk="1" fontAlgn="t" hangingPunct="1">
              <a:defRPr/>
            </a:pPr>
            <a:endParaRPr lang="en-US" dirty="0" smtClean="0">
              <a:solidFill>
                <a:srgbClr val="000000"/>
              </a:solidFill>
              <a:latin typeface="Arial"/>
              <a:ea typeface="ＭＳ Ｐゴシック" charset="-128"/>
            </a:endParaRPr>
          </a:p>
          <a:p>
            <a:pPr eaLnBrk="1" fontAlgn="t" hangingPunct="1">
              <a:defRPr/>
            </a:pPr>
            <a:endParaRPr lang="en-US" dirty="0" smtClean="0">
              <a:solidFill>
                <a:srgbClr val="000000"/>
              </a:solidFill>
              <a:latin typeface="Arial"/>
              <a:ea typeface="ＭＳ Ｐゴシック" charset="-128"/>
            </a:endParaRPr>
          </a:p>
          <a:p>
            <a:pPr eaLnBrk="1" fontAlgn="t" hangingPunct="1">
              <a:defRPr/>
            </a:pPr>
            <a:r>
              <a:rPr lang="en-US" dirty="0" smtClean="0">
                <a:solidFill>
                  <a:srgbClr val="000000"/>
                </a:solidFill>
                <a:latin typeface="Arial"/>
                <a:ea typeface="ＭＳ Ｐゴシック" charset="-128"/>
              </a:rPr>
              <a:t>Data Sources:  </a:t>
            </a:r>
            <a:r>
              <a:rPr lang="en-US" b="0" dirty="0" smtClean="0">
                <a:solidFill>
                  <a:srgbClr val="000000"/>
                </a:solidFill>
                <a:latin typeface="Arial"/>
                <a:ea typeface="ＭＳ Ｐゴシック" charset="-128"/>
              </a:rPr>
              <a:t>All Data are provided by the NASA Earth Venture DISCOVER-AQ (Deriving Information on Surface Conditions from </a:t>
            </a:r>
            <a:r>
              <a:rPr lang="en-US" b="0" dirty="0" err="1" smtClean="0">
                <a:solidFill>
                  <a:srgbClr val="000000"/>
                </a:solidFill>
                <a:latin typeface="Arial"/>
                <a:ea typeface="ＭＳ Ｐゴシック" charset="-128"/>
              </a:rPr>
              <a:t>COlumn</a:t>
            </a:r>
            <a:r>
              <a:rPr lang="en-US" b="0" dirty="0" smtClean="0">
                <a:solidFill>
                  <a:srgbClr val="000000"/>
                </a:solidFill>
                <a:latin typeface="Arial"/>
                <a:ea typeface="ＭＳ Ｐゴシック" charset="-128"/>
              </a:rPr>
              <a:t> and </a:t>
            </a:r>
            <a:r>
              <a:rPr lang="en-US" b="0" dirty="0" err="1" smtClean="0">
                <a:solidFill>
                  <a:srgbClr val="000000"/>
                </a:solidFill>
                <a:latin typeface="Arial"/>
                <a:ea typeface="ＭＳ Ｐゴシック" charset="-128"/>
              </a:rPr>
              <a:t>VERtically</a:t>
            </a:r>
            <a:r>
              <a:rPr lang="en-US" b="0" dirty="0" smtClean="0">
                <a:solidFill>
                  <a:srgbClr val="000000"/>
                </a:solidFill>
                <a:latin typeface="Arial"/>
                <a:ea typeface="ＭＳ Ｐゴシック" charset="-128"/>
              </a:rPr>
              <a:t> Resolved Observations Relevant to Air Quality) campaign that consisted of four deployments in prototypically polluted locations: Maryland (2011), San Joaquin Valley &amp; Houston (2013), Denver-Julesburg Basin (2014). All participants and instrumentation are described at the website: discover-aq.larc.nasa.gov.  For the July-August 2014 Colorado campaign, besides the Penn State NATIVE &amp; U. Oslo trailers, hydrocarbons were measured by a PT-RMS on the NASA P-3 and by the NCAR C-130 as part of the FRAPPE campaign.  Platteville and P-3 hydrocarbons matched perfectly.  Canisters from U. Cal-Irvine at Platteville also helped fingerprint the Oil &amp; Gas benzene source, </a:t>
            </a:r>
            <a:r>
              <a:rPr lang="en-US" b="0" dirty="0" err="1" smtClean="0">
                <a:solidFill>
                  <a:srgbClr val="000000"/>
                </a:solidFill>
                <a:latin typeface="Arial"/>
                <a:ea typeface="ＭＳ Ｐゴシック" charset="-128"/>
              </a:rPr>
              <a:t>ie</a:t>
            </a:r>
            <a:r>
              <a:rPr lang="en-US" b="0" dirty="0" smtClean="0">
                <a:solidFill>
                  <a:srgbClr val="000000"/>
                </a:solidFill>
                <a:latin typeface="Arial"/>
                <a:ea typeface="ＭＳ Ｐゴシック" charset="-128"/>
              </a:rPr>
              <a:t> there were high pentanes from oil and gas.</a:t>
            </a:r>
          </a:p>
          <a:p>
            <a:pPr eaLnBrk="1" fontAlgn="t" hangingPunct="1">
              <a:defRPr/>
            </a:pPr>
            <a:endParaRPr lang="en-US" dirty="0" smtClean="0">
              <a:solidFill>
                <a:srgbClr val="000000"/>
              </a:solidFill>
              <a:latin typeface="Arial"/>
              <a:ea typeface="ＭＳ Ｐゴシック" charset="-128"/>
            </a:endParaRPr>
          </a:p>
          <a:p>
            <a:pPr eaLnBrk="1" fontAlgn="t" hangingPunct="1">
              <a:defRPr/>
            </a:pPr>
            <a:r>
              <a:rPr lang="en-US" dirty="0" smtClean="0">
                <a:solidFill>
                  <a:srgbClr val="000000"/>
                </a:solidFill>
                <a:latin typeface="Arial"/>
                <a:ea typeface="ＭＳ Ｐゴシック" charset="-128"/>
              </a:rPr>
              <a:t>Technical Description of Figures:</a:t>
            </a:r>
          </a:p>
          <a:p>
            <a:pPr eaLnBrk="1" fontAlgn="t" hangingPunct="1">
              <a:defRPr/>
            </a:pPr>
            <a:r>
              <a:rPr lang="en-US" i="1" dirty="0" smtClean="0">
                <a:solidFill>
                  <a:srgbClr val="000000"/>
                </a:solidFill>
                <a:latin typeface="Arial"/>
                <a:ea typeface="ＭＳ Ｐゴシック" charset="-128"/>
              </a:rPr>
              <a:t>Upper Figure: </a:t>
            </a:r>
            <a:r>
              <a:rPr lang="en-US" b="0" dirty="0" smtClean="0">
                <a:solidFill>
                  <a:srgbClr val="000000"/>
                </a:solidFill>
                <a:latin typeface="Arial"/>
                <a:ea typeface="ＭＳ Ｐゴシック" charset="-128"/>
              </a:rPr>
              <a:t>Time-series of benzene from the U. Oslo PT-RMS at the Platteville Atmospheric Observatory where GSFC and Penn State measured other pollutants continuously: ozone, NO/</a:t>
            </a:r>
            <a:r>
              <a:rPr lang="en-US" b="0" dirty="0" err="1" smtClean="0">
                <a:solidFill>
                  <a:srgbClr val="000000"/>
                </a:solidFill>
                <a:latin typeface="Arial"/>
                <a:ea typeface="ＭＳ Ｐゴシック" charset="-128"/>
              </a:rPr>
              <a:t>NOy</a:t>
            </a:r>
            <a:r>
              <a:rPr lang="en-US" b="0" dirty="0" smtClean="0">
                <a:solidFill>
                  <a:srgbClr val="000000"/>
                </a:solidFill>
                <a:latin typeface="Arial"/>
                <a:ea typeface="ＭＳ Ｐゴシック" charset="-128"/>
              </a:rPr>
              <a:t>, CO, SO</a:t>
            </a:r>
            <a:r>
              <a:rPr lang="en-US" b="0" baseline="0" dirty="0" smtClean="0">
                <a:solidFill>
                  <a:srgbClr val="000000"/>
                </a:solidFill>
                <a:latin typeface="Arial"/>
                <a:ea typeface="ＭＳ Ｐゴシック" charset="-128"/>
              </a:rPr>
              <a:t>2</a:t>
            </a:r>
            <a:r>
              <a:rPr lang="en-US" b="0" dirty="0" smtClean="0">
                <a:solidFill>
                  <a:srgbClr val="000000"/>
                </a:solidFill>
                <a:latin typeface="Arial"/>
                <a:ea typeface="ＭＳ Ｐゴシック" charset="-128"/>
              </a:rPr>
              <a:t> and launched </a:t>
            </a:r>
            <a:r>
              <a:rPr lang="en-US" b="0" dirty="0" err="1" smtClean="0">
                <a:solidFill>
                  <a:srgbClr val="000000"/>
                </a:solidFill>
                <a:latin typeface="Arial"/>
                <a:ea typeface="ＭＳ Ｐゴシック" charset="-128"/>
              </a:rPr>
              <a:t>ozonesondes</a:t>
            </a:r>
            <a:r>
              <a:rPr lang="en-US" b="0" dirty="0" smtClean="0">
                <a:solidFill>
                  <a:srgbClr val="000000"/>
                </a:solidFill>
                <a:latin typeface="Arial"/>
                <a:ea typeface="ＭＳ Ｐゴシック" charset="-128"/>
              </a:rPr>
              <a:t> for boundary layer height.  There is no “safe” level of benzene so 1 </a:t>
            </a:r>
            <a:r>
              <a:rPr lang="en-US" b="0" dirty="0" err="1" smtClean="0">
                <a:solidFill>
                  <a:srgbClr val="000000"/>
                </a:solidFill>
                <a:latin typeface="Arial"/>
                <a:ea typeface="ＭＳ Ｐゴシック" charset="-128"/>
              </a:rPr>
              <a:t>ppbv</a:t>
            </a:r>
            <a:r>
              <a:rPr lang="en-US" b="0" dirty="0" smtClean="0">
                <a:solidFill>
                  <a:srgbClr val="000000"/>
                </a:solidFill>
                <a:latin typeface="Arial"/>
                <a:ea typeface="ＭＳ Ｐゴシック" charset="-128"/>
              </a:rPr>
              <a:t> (part-per-billion) is the red line. Benzene at night often exceeded 10 </a:t>
            </a:r>
            <a:r>
              <a:rPr lang="en-US" b="0" dirty="0" err="1" smtClean="0">
                <a:solidFill>
                  <a:srgbClr val="000000"/>
                </a:solidFill>
                <a:latin typeface="Arial"/>
                <a:ea typeface="ＭＳ Ｐゴシック" charset="-128"/>
              </a:rPr>
              <a:t>ppbv</a:t>
            </a:r>
            <a:r>
              <a:rPr lang="en-US" b="0" dirty="0" smtClean="0">
                <a:solidFill>
                  <a:srgbClr val="000000"/>
                </a:solidFill>
                <a:latin typeface="Arial"/>
                <a:ea typeface="ＭＳ Ｐゴシック" charset="-128"/>
              </a:rPr>
              <a:t>.</a:t>
            </a:r>
          </a:p>
          <a:p>
            <a:pPr eaLnBrk="1" fontAlgn="t" hangingPunct="1">
              <a:defRPr/>
            </a:pPr>
            <a:endParaRPr lang="en-US" b="0" dirty="0" smtClean="0">
              <a:solidFill>
                <a:srgbClr val="000000"/>
              </a:solidFill>
              <a:latin typeface="Arial"/>
              <a:ea typeface="ＭＳ Ｐゴシック" charset="-128"/>
            </a:endParaRPr>
          </a:p>
          <a:p>
            <a:pPr eaLnBrk="1" fontAlgn="t" hangingPunct="1">
              <a:defRPr/>
            </a:pPr>
            <a:r>
              <a:rPr lang="en-US" i="1" dirty="0" smtClean="0">
                <a:solidFill>
                  <a:srgbClr val="000000"/>
                </a:solidFill>
                <a:latin typeface="Arial"/>
                <a:ea typeface="ＭＳ Ｐゴシック" charset="-128"/>
              </a:rPr>
              <a:t>Lower Figures:  </a:t>
            </a:r>
            <a:r>
              <a:rPr lang="en-US" b="0" dirty="0" smtClean="0">
                <a:solidFill>
                  <a:srgbClr val="000000"/>
                </a:solidFill>
                <a:latin typeface="Arial"/>
                <a:ea typeface="ＭＳ Ｐゴシック" charset="-128"/>
              </a:rPr>
              <a:t>The figure on the left combines the benzene concentrations in </a:t>
            </a:r>
            <a:r>
              <a:rPr lang="en-US" b="0" dirty="0" err="1" smtClean="0">
                <a:solidFill>
                  <a:srgbClr val="000000"/>
                </a:solidFill>
                <a:latin typeface="Arial"/>
                <a:ea typeface="ＭＳ Ｐゴシック" charset="-128"/>
              </a:rPr>
              <a:t>ppbv</a:t>
            </a:r>
            <a:r>
              <a:rPr lang="en-US" b="0" dirty="0" smtClean="0">
                <a:solidFill>
                  <a:srgbClr val="000000"/>
                </a:solidFill>
                <a:latin typeface="Arial"/>
                <a:ea typeface="ＭＳ Ｐゴシック" charset="-128"/>
              </a:rPr>
              <a:t> with wind direction of the sampled air.  Wind was measured with an instrument on the Penn State NATIVE trailer.  The SW segment dominates.  Because BAO 25 km SW of Platteville recorded high benzene to the NW, it appears that the source of this benzene was about halfway between the two sampling sites. </a:t>
            </a:r>
          </a:p>
          <a:p>
            <a:pPr eaLnBrk="1" fontAlgn="t" hangingPunct="1">
              <a:defRPr/>
            </a:pPr>
            <a:endParaRPr lang="en-US" b="0" dirty="0" smtClean="0">
              <a:solidFill>
                <a:srgbClr val="000000"/>
              </a:solidFill>
              <a:latin typeface="Arial"/>
              <a:ea typeface="ＭＳ Ｐゴシック" charset="-128"/>
            </a:endParaRPr>
          </a:p>
          <a:p>
            <a:pPr fontAlgn="t">
              <a:defRPr/>
            </a:pPr>
            <a:r>
              <a:rPr lang="en-US" dirty="0" smtClean="0">
                <a:solidFill>
                  <a:srgbClr val="000000"/>
                </a:solidFill>
                <a:latin typeface="Arial"/>
                <a:ea typeface="ＭＳ Ｐゴシック" charset="-128"/>
              </a:rPr>
              <a:t>Scientific significance, societal relevance, and relationships to future missions:</a:t>
            </a:r>
            <a:r>
              <a:rPr lang="en-US" b="0" dirty="0" smtClean="0">
                <a:solidFill>
                  <a:srgbClr val="000000"/>
                </a:solidFill>
                <a:latin typeface="Arial"/>
                <a:ea typeface="ＭＳ Ｐゴシック" charset="-128"/>
              </a:rPr>
              <a:t> </a:t>
            </a:r>
            <a:r>
              <a:rPr lang="en-US" sz="1600" kern="1200" dirty="0" smtClean="0">
                <a:solidFill>
                  <a:srgbClr val="000000"/>
                </a:solidFill>
                <a:latin typeface="Arial"/>
                <a:ea typeface="ＭＳ Ｐゴシック" pitchFamily="-106" charset="-128"/>
                <a:cs typeface="ＭＳ Ｐゴシック" pitchFamily="-106" charset="-128"/>
              </a:rPr>
              <a:t>Benzene is a toxic chemical that is a byproduct of oil and gas exploration, chemical manufacture and cars and trucks. The high levels we measured got the notice of EPA and Colorado </a:t>
            </a:r>
            <a:r>
              <a:rPr lang="en-US" sz="1600" kern="1200" dirty="0" err="1" smtClean="0">
                <a:solidFill>
                  <a:srgbClr val="000000"/>
                </a:solidFill>
                <a:latin typeface="Arial"/>
                <a:ea typeface="ＭＳ Ｐゴシック" pitchFamily="-106" charset="-128"/>
                <a:cs typeface="ＭＳ Ｐゴシック" pitchFamily="-106" charset="-128"/>
              </a:rPr>
              <a:t>Dept</a:t>
            </a:r>
            <a:r>
              <a:rPr lang="en-US" sz="1600" kern="1200" dirty="0" smtClean="0">
                <a:solidFill>
                  <a:srgbClr val="000000"/>
                </a:solidFill>
                <a:latin typeface="Arial"/>
                <a:ea typeface="ＭＳ Ｐゴシック" pitchFamily="-106" charset="-128"/>
                <a:cs typeface="ＭＳ Ｐゴシック" pitchFamily="-106" charset="-128"/>
              </a:rPr>
              <a:t> of Public Health and Environment who had to file reports and who now – thanks to NASA – will start monitoring unhealthy hydrocarbons (“VOC”) at Platteville themselves!</a:t>
            </a:r>
          </a:p>
          <a:p>
            <a:pPr eaLnBrk="1" fontAlgn="t" hangingPunct="1">
              <a:defRPr/>
            </a:pPr>
            <a:endParaRPr lang="en-US" dirty="0" smtClean="0">
              <a:ea typeface="ＭＳ Ｐゴシック" pitchFamily="1" charset="-128"/>
            </a:endParaRPr>
          </a:p>
        </p:txBody>
      </p:sp>
    </p:spTree>
    <p:extLst>
      <p:ext uri="{BB962C8B-B14F-4D97-AF65-F5344CB8AC3E}">
        <p14:creationId xmlns:p14="http://schemas.microsoft.com/office/powerpoint/2010/main" val="3414790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pitchFamily="18" charset="0"/>
              </a:defRPr>
            </a:lvl1pPr>
            <a:lvl2pPr marL="742950" indent="-285750" defTabSz="931863">
              <a:defRPr sz="2400">
                <a:solidFill>
                  <a:schemeClr val="tx1"/>
                </a:solidFill>
                <a:latin typeface="Times" pitchFamily="18" charset="0"/>
              </a:defRPr>
            </a:lvl2pPr>
            <a:lvl3pPr marL="1143000" indent="-228600" defTabSz="931863">
              <a:defRPr sz="2400">
                <a:solidFill>
                  <a:schemeClr val="tx1"/>
                </a:solidFill>
                <a:latin typeface="Times" pitchFamily="18" charset="0"/>
              </a:defRPr>
            </a:lvl3pPr>
            <a:lvl4pPr marL="1600200" indent="-228600" defTabSz="931863">
              <a:defRPr sz="2400">
                <a:solidFill>
                  <a:schemeClr val="tx1"/>
                </a:solidFill>
                <a:latin typeface="Times" pitchFamily="18" charset="0"/>
              </a:defRPr>
            </a:lvl4pPr>
            <a:lvl5pPr marL="2057400" indent="-228600" defTabSz="931863">
              <a:defRPr sz="2400">
                <a:solidFill>
                  <a:schemeClr val="tx1"/>
                </a:solidFill>
                <a:latin typeface="Times" pitchFamily="18" charset="0"/>
              </a:defRPr>
            </a:lvl5pPr>
            <a:lvl6pPr marL="2514600" indent="-228600" defTabSz="931863" eaLnBrk="0" fontAlgn="base" hangingPunct="0">
              <a:spcBef>
                <a:spcPct val="0"/>
              </a:spcBef>
              <a:spcAft>
                <a:spcPct val="0"/>
              </a:spcAft>
              <a:defRPr sz="2400">
                <a:solidFill>
                  <a:schemeClr val="tx1"/>
                </a:solidFill>
                <a:latin typeface="Times" pitchFamily="18" charset="0"/>
              </a:defRPr>
            </a:lvl6pPr>
            <a:lvl7pPr marL="2971800" indent="-228600" defTabSz="931863" eaLnBrk="0" fontAlgn="base" hangingPunct="0">
              <a:spcBef>
                <a:spcPct val="0"/>
              </a:spcBef>
              <a:spcAft>
                <a:spcPct val="0"/>
              </a:spcAft>
              <a:defRPr sz="2400">
                <a:solidFill>
                  <a:schemeClr val="tx1"/>
                </a:solidFill>
                <a:latin typeface="Times" pitchFamily="18" charset="0"/>
              </a:defRPr>
            </a:lvl7pPr>
            <a:lvl8pPr marL="3429000" indent="-228600" defTabSz="931863" eaLnBrk="0" fontAlgn="base" hangingPunct="0">
              <a:spcBef>
                <a:spcPct val="0"/>
              </a:spcBef>
              <a:spcAft>
                <a:spcPct val="0"/>
              </a:spcAft>
              <a:defRPr sz="2400">
                <a:solidFill>
                  <a:schemeClr val="tx1"/>
                </a:solidFill>
                <a:latin typeface="Times" pitchFamily="18" charset="0"/>
              </a:defRPr>
            </a:lvl8pPr>
            <a:lvl9pPr marL="3886200" indent="-228600" defTabSz="931863" eaLnBrk="0" fontAlgn="base" hangingPunct="0">
              <a:spcBef>
                <a:spcPct val="0"/>
              </a:spcBef>
              <a:spcAft>
                <a:spcPct val="0"/>
              </a:spcAft>
              <a:defRPr sz="2400">
                <a:solidFill>
                  <a:schemeClr val="tx1"/>
                </a:solidFill>
                <a:latin typeface="Times" pitchFamily="18" charset="0"/>
              </a:defRPr>
            </a:lvl9pPr>
          </a:lstStyle>
          <a:p>
            <a:fld id="{0C221502-232A-471B-9119-471DAC8ACBC4}" type="slidenum">
              <a:rPr lang="en-US" altLang="en-US" sz="1200" smtClean="0">
                <a:solidFill>
                  <a:srgbClr val="000000"/>
                </a:solidFill>
              </a:rPr>
              <a:pPr/>
              <a:t>5</a:t>
            </a:fld>
            <a:endParaRPr lang="en-US" altLang="en-US" sz="1200" smtClean="0">
              <a:solidFill>
                <a:srgbClr val="000000"/>
              </a:solidFill>
            </a:endParaRPr>
          </a:p>
        </p:txBody>
      </p:sp>
      <p:sp>
        <p:nvSpPr>
          <p:cNvPr id="93187" name="Rectangle 2"/>
          <p:cNvSpPr>
            <a:spLocks noGrp="1" noRot="1" noChangeAspect="1" noChangeArrowheads="1" noTextEdit="1"/>
          </p:cNvSpPr>
          <p:nvPr>
            <p:ph type="sldImg"/>
          </p:nvPr>
        </p:nvSpPr>
        <p:spPr>
          <a:xfrm>
            <a:off x="1184275" y="698500"/>
            <a:ext cx="4643438" cy="3482975"/>
          </a:xfrm>
          <a:ln/>
        </p:spPr>
      </p:sp>
      <p:sp>
        <p:nvSpPr>
          <p:cNvPr id="93188" name="Rectangle 3"/>
          <p:cNvSpPr>
            <a:spLocks noGrp="1" noChangeArrowheads="1"/>
          </p:cNvSpPr>
          <p:nvPr>
            <p:ph type="body" idx="1"/>
          </p:nvPr>
        </p:nvSpPr>
        <p:spPr>
          <a:xfrm>
            <a:off x="935038" y="4202113"/>
            <a:ext cx="5641975" cy="4660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u="sng" smtClean="0">
              <a:cs typeface="Arial" panose="020B0604020202020204" pitchFamily="34" charset="0"/>
            </a:endParaRPr>
          </a:p>
        </p:txBody>
      </p:sp>
    </p:spTree>
    <p:extLst>
      <p:ext uri="{BB962C8B-B14F-4D97-AF65-F5344CB8AC3E}">
        <p14:creationId xmlns:p14="http://schemas.microsoft.com/office/powerpoint/2010/main" val="1341832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US NO</a:t>
            </a:r>
            <a:r>
              <a:rPr lang="en-US" altLang="en-US" baseline="-25000" dirty="0" smtClean="0"/>
              <a:t>x</a:t>
            </a:r>
            <a:r>
              <a:rPr lang="en-US" altLang="en-US" dirty="0" smtClean="0"/>
              <a:t> emissions have decreased by about 50% since 2000 through a combination of controls on power plants and automobiles.  For instance, see http://earthobservatory.nasa.gov/IOTD/view.php?id=83923 for a description of the impact of emission control devices on power plants.</a:t>
            </a:r>
          </a:p>
          <a:p>
            <a:endParaRPr lang="en-US" altLang="en-US" dirty="0" smtClean="0"/>
          </a:p>
          <a:p>
            <a:r>
              <a:rPr lang="en-US" altLang="en-US" dirty="0" smtClean="0"/>
              <a:t>The Ozone Monitoring Instrument (OMI) is on the Aura satellite (http://aura.gsfc.nasa.gov), which just celebrated 10 years since launch.</a:t>
            </a:r>
          </a:p>
          <a:p>
            <a:endParaRPr lang="en-US" altLang="en-US" dirty="0" smtClean="0"/>
          </a:p>
          <a:p>
            <a:r>
              <a:rPr lang="en-US" altLang="en-US" dirty="0" smtClean="0">
                <a:latin typeface="Times New Roman" panose="02020603050405020304" pitchFamily="18" charset="0"/>
                <a:ea typeface="MS PGothic" panose="020B0600070205080204" pitchFamily="34" charset="-128"/>
              </a:rPr>
              <a:t>The OMI NO</a:t>
            </a:r>
            <a:r>
              <a:rPr lang="en-US" altLang="en-US" baseline="-25000" dirty="0" smtClean="0">
                <a:latin typeface="Times New Roman" panose="02020603050405020304" pitchFamily="18" charset="0"/>
                <a:ea typeface="MS PGothic" panose="020B0600070205080204" pitchFamily="34" charset="-128"/>
              </a:rPr>
              <a:t>2</a:t>
            </a:r>
            <a:r>
              <a:rPr lang="en-US" altLang="en-US" dirty="0" smtClean="0">
                <a:latin typeface="Times New Roman" panose="02020603050405020304" pitchFamily="18" charset="0"/>
                <a:ea typeface="MS PGothic" panose="020B0600070205080204" pitchFamily="34" charset="-128"/>
              </a:rPr>
              <a:t> data shown in the images were produced by the international OMI NO</a:t>
            </a:r>
            <a:r>
              <a:rPr lang="en-US" altLang="en-US" baseline="-25000" dirty="0" smtClean="0">
                <a:latin typeface="Times New Roman" panose="02020603050405020304" pitchFamily="18" charset="0"/>
                <a:ea typeface="MS PGothic" panose="020B0600070205080204" pitchFamily="34" charset="-128"/>
              </a:rPr>
              <a:t>2</a:t>
            </a:r>
            <a:r>
              <a:rPr lang="en-US" altLang="en-US" dirty="0" smtClean="0">
                <a:latin typeface="Times New Roman" panose="02020603050405020304" pitchFamily="18" charset="0"/>
                <a:ea typeface="MS PGothic" panose="020B0600070205080204" pitchFamily="34" charset="-128"/>
              </a:rPr>
              <a:t> Team (NASA NO</a:t>
            </a:r>
            <a:r>
              <a:rPr lang="en-US" altLang="en-US" baseline="-25000" dirty="0" smtClean="0">
                <a:latin typeface="Times New Roman" panose="02020603050405020304" pitchFamily="18" charset="0"/>
                <a:ea typeface="MS PGothic" panose="020B0600070205080204" pitchFamily="34" charset="-128"/>
              </a:rPr>
              <a:t>2</a:t>
            </a:r>
            <a:r>
              <a:rPr lang="en-US" altLang="en-US" dirty="0" smtClean="0">
                <a:latin typeface="Times New Roman" panose="02020603050405020304" pitchFamily="18" charset="0"/>
                <a:ea typeface="MS PGothic" panose="020B0600070205080204" pitchFamily="34" charset="-128"/>
              </a:rPr>
              <a:t> PI: </a:t>
            </a:r>
            <a:r>
              <a:rPr lang="en-US" altLang="en-US" dirty="0" err="1" smtClean="0">
                <a:latin typeface="Times New Roman" panose="02020603050405020304" pitchFamily="18" charset="0"/>
                <a:ea typeface="MS PGothic" panose="020B0600070205080204" pitchFamily="34" charset="-128"/>
              </a:rPr>
              <a:t>Nickolay</a:t>
            </a:r>
            <a:r>
              <a:rPr lang="en-US" altLang="en-US" dirty="0" smtClean="0">
                <a:latin typeface="Times New Roman" panose="02020603050405020304" pitchFamily="18" charset="0"/>
                <a:ea typeface="MS PGothic" panose="020B0600070205080204" pitchFamily="34" charset="-128"/>
              </a:rPr>
              <a:t> </a:t>
            </a:r>
            <a:r>
              <a:rPr lang="en-US" altLang="en-US" dirty="0" err="1" smtClean="0">
                <a:latin typeface="Times New Roman" panose="02020603050405020304" pitchFamily="18" charset="0"/>
                <a:ea typeface="MS PGothic" panose="020B0600070205080204" pitchFamily="34" charset="-128"/>
              </a:rPr>
              <a:t>Krotkov</a:t>
            </a:r>
            <a:r>
              <a:rPr lang="en-US" altLang="en-US" dirty="0" smtClean="0">
                <a:latin typeface="Times New Roman" panose="02020603050405020304" pitchFamily="18" charset="0"/>
                <a:ea typeface="MS PGothic" panose="020B0600070205080204" pitchFamily="34" charset="-128"/>
              </a:rPr>
              <a:t> (GSFC, 614) and Dutch PI: </a:t>
            </a:r>
            <a:r>
              <a:rPr lang="en-US" altLang="en-US" dirty="0" err="1" smtClean="0">
                <a:latin typeface="Times New Roman" panose="02020603050405020304" pitchFamily="18" charset="0"/>
                <a:ea typeface="MS PGothic" panose="020B0600070205080204" pitchFamily="34" charset="-128"/>
              </a:rPr>
              <a:t>Pepijn</a:t>
            </a:r>
            <a:r>
              <a:rPr lang="en-US" altLang="en-US" dirty="0" smtClean="0">
                <a:latin typeface="Times New Roman" panose="02020603050405020304" pitchFamily="18" charset="0"/>
                <a:ea typeface="MS PGothic" panose="020B0600070205080204" pitchFamily="34" charset="-128"/>
              </a:rPr>
              <a:t> </a:t>
            </a:r>
            <a:r>
              <a:rPr lang="en-US" altLang="en-US" dirty="0" err="1" smtClean="0">
                <a:latin typeface="Times New Roman" panose="02020603050405020304" pitchFamily="18" charset="0"/>
                <a:ea typeface="MS PGothic" panose="020B0600070205080204" pitchFamily="34" charset="-128"/>
              </a:rPr>
              <a:t>Veefkind</a:t>
            </a:r>
            <a:r>
              <a:rPr lang="en-US" altLang="en-US" dirty="0" smtClean="0">
                <a:latin typeface="Times New Roman" panose="02020603050405020304" pitchFamily="18" charset="0"/>
                <a:ea typeface="MS PGothic" panose="020B0600070205080204" pitchFamily="34" charset="-128"/>
              </a:rPr>
              <a:t> (KNMI, Netherlands)). The data were processed and analyzed by </a:t>
            </a:r>
            <a:r>
              <a:rPr lang="en-US" altLang="en-US" dirty="0" err="1" smtClean="0">
                <a:latin typeface="Times New Roman" panose="02020603050405020304" pitchFamily="18" charset="0"/>
                <a:ea typeface="MS PGothic" panose="020B0600070205080204" pitchFamily="34" charset="-128"/>
              </a:rPr>
              <a:t>Lok</a:t>
            </a:r>
            <a:r>
              <a:rPr lang="en-US" altLang="en-US" dirty="0" smtClean="0">
                <a:latin typeface="Times New Roman" panose="02020603050405020304" pitchFamily="18" charset="0"/>
                <a:ea typeface="MS PGothic" panose="020B0600070205080204" pitchFamily="34" charset="-128"/>
              </a:rPr>
              <a:t> </a:t>
            </a:r>
            <a:r>
              <a:rPr lang="en-US" altLang="en-US" dirty="0" err="1" smtClean="0">
                <a:latin typeface="Times New Roman" panose="02020603050405020304" pitchFamily="18" charset="0"/>
                <a:ea typeface="MS PGothic" panose="020B0600070205080204" pitchFamily="34" charset="-128"/>
              </a:rPr>
              <a:t>Lamsal</a:t>
            </a:r>
            <a:r>
              <a:rPr lang="en-US" altLang="en-US" dirty="0" smtClean="0">
                <a:latin typeface="Times New Roman" panose="02020603050405020304" pitchFamily="18" charset="0"/>
                <a:ea typeface="MS PGothic" panose="020B0600070205080204" pitchFamily="34" charset="-128"/>
              </a:rPr>
              <a:t> (GSFC; 614) and Yasuko Yoshida (GSFC, 614), both of whom </a:t>
            </a:r>
            <a:r>
              <a:rPr lang="en-US" altLang="en-US" dirty="0" smtClean="0"/>
              <a:t>were partially funded by the NASA Air Quality Applied Sciences Team (AQAST) via Bryan Duncan (AQAST member).  The images were created by the NASA Goddard's Scientific Visualization Studio/T. Schindler.</a:t>
            </a:r>
          </a:p>
          <a:p>
            <a:endParaRPr lang="en-US" altLang="en-US" dirty="0" smtClean="0"/>
          </a:p>
          <a:p>
            <a:r>
              <a:rPr lang="en-US" altLang="en-US" dirty="0" smtClean="0"/>
              <a:t>OMI data also show that sulfur dioxide (SO</a:t>
            </a:r>
            <a:r>
              <a:rPr lang="en-US" altLang="en-US" baseline="-25000" dirty="0" smtClean="0"/>
              <a:t>2</a:t>
            </a:r>
            <a:r>
              <a:rPr lang="en-US" altLang="en-US" dirty="0" smtClean="0"/>
              <a:t>), a precursor to acid rain and sulfate aerosols, has decreased significantly in the US over the Aura record:  http://earthobservatory.nasa.gov/IOTD/view.php?id=76571</a:t>
            </a:r>
          </a:p>
          <a:p>
            <a:endParaRPr lang="en-US" altLang="en-US" dirty="0" smtClean="0"/>
          </a:p>
          <a:p>
            <a:r>
              <a:rPr lang="en-US" altLang="en-US" dirty="0" smtClean="0"/>
              <a:t>The NASA Air Quality Applied Sciences Team (AQAST) was created in 2011 by the NASA Applied Sciences Program to serve the needs of US air quality management through the use of Earth Science satellite data, suborbital data, and models.  AQAST members have expertise in the wide array of Earth Science tools and data sets available from NASA and other agencies. </a:t>
            </a:r>
          </a:p>
          <a:p>
            <a:endParaRPr lang="en-US" altLang="en-US" dirty="0" smtClean="0"/>
          </a:p>
          <a:p>
            <a:r>
              <a:rPr lang="en-US" altLang="en-US" dirty="0" smtClean="0"/>
              <a:t>For more information on AQAST, please visit http://acmg.seas.harvard.edu/aqast/index.html.</a:t>
            </a:r>
          </a:p>
          <a:p>
            <a:endParaRPr lang="en-US" altLang="en-US" dirty="0" smtClean="0"/>
          </a:p>
          <a:p>
            <a:endParaRPr lang="en-US" altLang="en-US" dirty="0" smtClean="0"/>
          </a:p>
          <a:p>
            <a:endParaRPr lang="en-US" altLang="en-US" dirty="0" smtClean="0"/>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pitchFamily="18" charset="0"/>
              </a:defRPr>
            </a:lvl1pPr>
            <a:lvl2pPr marL="742950" indent="-285750" defTabSz="931863">
              <a:defRPr sz="2400">
                <a:solidFill>
                  <a:schemeClr val="tx1"/>
                </a:solidFill>
                <a:latin typeface="Times" pitchFamily="18" charset="0"/>
              </a:defRPr>
            </a:lvl2pPr>
            <a:lvl3pPr marL="1143000" indent="-228600" defTabSz="931863">
              <a:defRPr sz="2400">
                <a:solidFill>
                  <a:schemeClr val="tx1"/>
                </a:solidFill>
                <a:latin typeface="Times" pitchFamily="18" charset="0"/>
              </a:defRPr>
            </a:lvl3pPr>
            <a:lvl4pPr marL="1600200" indent="-228600" defTabSz="931863">
              <a:defRPr sz="2400">
                <a:solidFill>
                  <a:schemeClr val="tx1"/>
                </a:solidFill>
                <a:latin typeface="Times" pitchFamily="18" charset="0"/>
              </a:defRPr>
            </a:lvl4pPr>
            <a:lvl5pPr marL="2057400" indent="-228600" defTabSz="931863">
              <a:defRPr sz="2400">
                <a:solidFill>
                  <a:schemeClr val="tx1"/>
                </a:solidFill>
                <a:latin typeface="Times" pitchFamily="18" charset="0"/>
              </a:defRPr>
            </a:lvl5pPr>
            <a:lvl6pPr marL="2514600" indent="-228600" defTabSz="931863" eaLnBrk="0" fontAlgn="base" hangingPunct="0">
              <a:spcBef>
                <a:spcPct val="0"/>
              </a:spcBef>
              <a:spcAft>
                <a:spcPct val="0"/>
              </a:spcAft>
              <a:defRPr sz="2400">
                <a:solidFill>
                  <a:schemeClr val="tx1"/>
                </a:solidFill>
                <a:latin typeface="Times" pitchFamily="18" charset="0"/>
              </a:defRPr>
            </a:lvl6pPr>
            <a:lvl7pPr marL="2971800" indent="-228600" defTabSz="931863" eaLnBrk="0" fontAlgn="base" hangingPunct="0">
              <a:spcBef>
                <a:spcPct val="0"/>
              </a:spcBef>
              <a:spcAft>
                <a:spcPct val="0"/>
              </a:spcAft>
              <a:defRPr sz="2400">
                <a:solidFill>
                  <a:schemeClr val="tx1"/>
                </a:solidFill>
                <a:latin typeface="Times" pitchFamily="18" charset="0"/>
              </a:defRPr>
            </a:lvl7pPr>
            <a:lvl8pPr marL="3429000" indent="-228600" defTabSz="931863" eaLnBrk="0" fontAlgn="base" hangingPunct="0">
              <a:spcBef>
                <a:spcPct val="0"/>
              </a:spcBef>
              <a:spcAft>
                <a:spcPct val="0"/>
              </a:spcAft>
              <a:defRPr sz="2400">
                <a:solidFill>
                  <a:schemeClr val="tx1"/>
                </a:solidFill>
                <a:latin typeface="Times" pitchFamily="18" charset="0"/>
              </a:defRPr>
            </a:lvl8pPr>
            <a:lvl9pPr marL="3886200" indent="-228600" defTabSz="931863" eaLnBrk="0" fontAlgn="base" hangingPunct="0">
              <a:spcBef>
                <a:spcPct val="0"/>
              </a:spcBef>
              <a:spcAft>
                <a:spcPct val="0"/>
              </a:spcAft>
              <a:defRPr sz="2400">
                <a:solidFill>
                  <a:schemeClr val="tx1"/>
                </a:solidFill>
                <a:latin typeface="Times" pitchFamily="18" charset="0"/>
              </a:defRPr>
            </a:lvl9pPr>
          </a:lstStyle>
          <a:p>
            <a:fld id="{406A7636-AE52-4B4D-BF98-3AF93AB8B02C}" type="slidenum">
              <a:rPr lang="en-US" altLang="en-US" sz="1200" smtClean="0">
                <a:solidFill>
                  <a:srgbClr val="000000"/>
                </a:solidFill>
              </a:rPr>
              <a:pPr/>
              <a:t>6</a:t>
            </a:fld>
            <a:endParaRPr lang="en-US" altLang="en-US" sz="1200" smtClean="0">
              <a:solidFill>
                <a:srgbClr val="000000"/>
              </a:solidFill>
            </a:endParaRPr>
          </a:p>
        </p:txBody>
      </p:sp>
    </p:spTree>
    <p:extLst>
      <p:ext uri="{BB962C8B-B14F-4D97-AF65-F5344CB8AC3E}">
        <p14:creationId xmlns:p14="http://schemas.microsoft.com/office/powerpoint/2010/main" val="4231030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33488" rtl="0" eaLnBrk="0" fontAlgn="base" latinLnBrk="0" hangingPunct="0">
              <a:lnSpc>
                <a:spcPct val="90000"/>
              </a:lnSpc>
              <a:spcBef>
                <a:spcPct val="40000"/>
              </a:spcBef>
              <a:spcAft>
                <a:spcPct val="0"/>
              </a:spcAft>
              <a:buClrTx/>
              <a:buSzTx/>
              <a:buFontTx/>
              <a:buNone/>
              <a:tabLst/>
              <a:defRPr/>
            </a:pPr>
            <a:r>
              <a:rPr lang="en-US" baseline="0" dirty="0" smtClean="0"/>
              <a:t>.</a:t>
            </a:r>
            <a:r>
              <a:rPr lang="en-US" sz="1600" kern="1200" dirty="0" smtClean="0">
                <a:solidFill>
                  <a:srgbClr val="3333CC"/>
                </a:solidFill>
                <a:latin typeface="Arial" charset="0"/>
                <a:ea typeface="MS PGothic" panose="020B0600070205080204" pitchFamily="34" charset="-128"/>
                <a:cs typeface="Arial" panose="020B0604020202020204" pitchFamily="34" charset="0"/>
              </a:rPr>
              <a:t> </a:t>
            </a:r>
            <a:r>
              <a:rPr lang="en-US" sz="1600" kern="1200" dirty="0" err="1" smtClean="0">
                <a:solidFill>
                  <a:srgbClr val="3333CC"/>
                </a:solidFill>
                <a:latin typeface="Arial" charset="0"/>
                <a:ea typeface="MS PGothic" panose="020B0600070205080204" pitchFamily="34" charset="-128"/>
                <a:cs typeface="Arial" panose="020B0604020202020204" pitchFamily="34" charset="0"/>
              </a:rPr>
              <a:t>Dnews</a:t>
            </a:r>
            <a:r>
              <a:rPr lang="en-US" sz="1600" kern="1200" dirty="0" smtClean="0">
                <a:solidFill>
                  <a:srgbClr val="3333CC"/>
                </a:solidFill>
                <a:latin typeface="Arial" charset="0"/>
                <a:ea typeface="MS PGothic" panose="020B0600070205080204" pitchFamily="34" charset="-128"/>
                <a:cs typeface="Arial" panose="020B0604020202020204" pitchFamily="34" charset="0"/>
              </a:rPr>
              <a:t> is a Discovery Channel initiative focused on unusual “mind-bending stories and perspectives.”</a:t>
            </a:r>
            <a:endParaRPr lang="en-US" sz="2000" kern="1200" dirty="0" smtClean="0">
              <a:solidFill>
                <a:srgbClr val="000000"/>
              </a:solidFill>
              <a:latin typeface="Times New Roman"/>
              <a:ea typeface="MS PGothic" panose="020B0600070205080204" pitchFamily="34" charset="-128"/>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7206363D-9F6A-48E3-B2A1-C1AFD06BC153}" type="slidenum">
              <a:rPr lang="en-US" smtClean="0">
                <a:solidFill>
                  <a:prstClr val="black"/>
                </a:solidFill>
                <a:latin typeface="Calibri"/>
              </a:rPr>
              <a:pPr/>
              <a:t>7</a:t>
            </a:fld>
            <a:endParaRPr lang="en-US" dirty="0">
              <a:solidFill>
                <a:prstClr val="black"/>
              </a:solidFill>
              <a:latin typeface="Calibri"/>
            </a:endParaRPr>
          </a:p>
        </p:txBody>
      </p:sp>
    </p:spTree>
    <p:extLst>
      <p:ext uri="{BB962C8B-B14F-4D97-AF65-F5344CB8AC3E}">
        <p14:creationId xmlns:p14="http://schemas.microsoft.com/office/powerpoint/2010/main" val="288006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Ken </a:t>
            </a:r>
            <a:r>
              <a:rPr lang="en-US" dirty="0" err="1" smtClean="0"/>
              <a:t>Jucks</a:t>
            </a:r>
            <a:endParaRPr lang="en-US" dirty="0"/>
          </a:p>
        </p:txBody>
      </p:sp>
      <p:sp>
        <p:nvSpPr>
          <p:cNvPr id="4" name="Slide Number Placeholder 3"/>
          <p:cNvSpPr>
            <a:spLocks noGrp="1"/>
          </p:cNvSpPr>
          <p:nvPr>
            <p:ph type="sldNum" sz="quarter" idx="10"/>
          </p:nvPr>
        </p:nvSpPr>
        <p:spPr/>
        <p:txBody>
          <a:bodyPr/>
          <a:lstStyle/>
          <a:p>
            <a:fld id="{3BE8E682-6E75-CE42-92F2-047D7A9B7C78}" type="slidenum">
              <a:rPr lang="en-US" smtClean="0">
                <a:solidFill>
                  <a:srgbClr val="000000"/>
                </a:solidFill>
              </a:rPr>
              <a:pPr/>
              <a:t>8</a:t>
            </a:fld>
            <a:endParaRPr lang="en-US">
              <a:solidFill>
                <a:srgbClr val="000000"/>
              </a:solidFill>
            </a:endParaRPr>
          </a:p>
        </p:txBody>
      </p:sp>
    </p:spTree>
    <p:extLst>
      <p:ext uri="{BB962C8B-B14F-4D97-AF65-F5344CB8AC3E}">
        <p14:creationId xmlns:p14="http://schemas.microsoft.com/office/powerpoint/2010/main" val="2424360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charset="0"/>
                <a:ea typeface="ＭＳ Ｐゴシック" pitchFamily="-106" charset="-128"/>
                <a:cs typeface="ＭＳ Ｐゴシック" pitchFamily="-106" charset="-128"/>
              </a:rPr>
              <a:t>From an EPA perspective, background ozone comes from natural sources and any sources outside the U.S. </a:t>
            </a:r>
            <a:br>
              <a:rPr lang="en-US" sz="1200" kern="1200" dirty="0" smtClean="0">
                <a:solidFill>
                  <a:schemeClr val="tx1"/>
                </a:solidFill>
                <a:effectLst/>
                <a:latin typeface="Times New Roman" charset="0"/>
                <a:ea typeface="ＭＳ Ｐゴシック" pitchFamily="-106" charset="-128"/>
                <a:cs typeface="ＭＳ Ｐゴシック" pitchFamily="-106" charset="-128"/>
              </a:rPr>
            </a:br>
            <a:r>
              <a:rPr lang="en-US" sz="1200" kern="1200" dirty="0" smtClean="0">
                <a:solidFill>
                  <a:schemeClr val="tx1"/>
                </a:solidFill>
                <a:effectLst/>
                <a:latin typeface="Times New Roman" charset="0"/>
                <a:ea typeface="ＭＳ Ｐゴシック" pitchFamily="-106" charset="-128"/>
                <a:cs typeface="ＭＳ Ｐゴシック" pitchFamily="-106" charset="-128"/>
              </a:rPr>
              <a:t>Background ozone is therefore any ozone that the U.S. could not control by regulating sources within its borders.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ＭＳ Ｐゴシック" pitchFamily="-106" charset="-128"/>
                <a:cs typeface="ＭＳ Ｐゴシック" pitchFamily="-106" charset="-128"/>
              </a:rPr>
              <a:t>Background ozone is a greater concern in the West, where it comes from China (especially in spring) and Mexico, than in the East.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ＭＳ Ｐゴシック" pitchFamily="-106" charset="-128"/>
                <a:cs typeface="ＭＳ Ｐゴシック" pitchFamily="-106" charset="-128"/>
              </a:rPr>
              <a:t>Some enters from Canada, which often affects the East and the Northern tier of states, especially in the plumes from forest fires. </a:t>
            </a:r>
          </a:p>
          <a:p>
            <a:endParaRPr lang="en-US" sz="1200" kern="1200" dirty="0" smtClean="0">
              <a:solidFill>
                <a:schemeClr val="tx1"/>
              </a:solidFill>
              <a:effectLst/>
              <a:latin typeface="Times New Roman" charset="0"/>
              <a:ea typeface="ＭＳ Ｐゴシック" pitchFamily="-106" charset="-128"/>
              <a:cs typeface="ＭＳ Ｐゴシック" pitchFamily="-106" charset="-128"/>
            </a:endParaRPr>
          </a:p>
          <a:p>
            <a:r>
              <a:rPr lang="en-US" sz="1200" kern="1200" dirty="0" smtClean="0">
                <a:solidFill>
                  <a:schemeClr val="tx1"/>
                </a:solidFill>
                <a:effectLst/>
                <a:latin typeface="Times New Roman" charset="0"/>
                <a:ea typeface="ＭＳ Ｐゴシック" pitchFamily="-106" charset="-128"/>
                <a:cs typeface="ＭＳ Ｐゴシック" pitchFamily="-106" charset="-128"/>
              </a:rPr>
              <a:t>EPA regulates ground level ozone concentrations by setting a standard governing the average ozone concentration over eight hours, which EPA recently tightened from 75 parts per billion (ppb) to 70 ppb. The concern is that EPA could lower the standard far enough as to be unachievable by any means. Some ground level ozone, especially in the western U.S., is natural or comes from sources outside the U.S. Therefore, EPA could make it nearly impossible to comply with an ozone standard if it sets the standard so low that ozone from the stratosphere, from foreign countries, or from natural breakdown of compounds in the atmosphere would push ozone concentrations over the standard no matter how strict the emissions controls were on sources within the U.S.  </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charset="0"/>
                <a:ea typeface="ＭＳ Ｐゴシック" pitchFamily="-106" charset="-128"/>
                <a:cs typeface="ＭＳ Ｐゴシック" pitchFamily="-106" charset="-128"/>
              </a:rPr>
              <a:t>&gt; In other words,</a:t>
            </a:r>
            <a:r>
              <a:rPr lang="en-US" sz="1200" kern="1200" baseline="0" dirty="0" smtClean="0">
                <a:solidFill>
                  <a:schemeClr val="tx1"/>
                </a:solidFill>
                <a:effectLst/>
                <a:latin typeface="Times New Roman" charset="0"/>
                <a:ea typeface="ＭＳ Ｐゴシック" pitchFamily="-106" charset="-128"/>
                <a:cs typeface="ＭＳ Ｐゴシック" pitchFamily="-106" charset="-128"/>
              </a:rPr>
              <a:t> </a:t>
            </a:r>
            <a:r>
              <a:rPr lang="en-US" sz="1200" kern="1200" baseline="0" dirty="0" smtClean="0">
                <a:solidFill>
                  <a:schemeClr val="tx1"/>
                </a:solidFill>
                <a:effectLst/>
                <a:latin typeface="Arial" panose="020B0604020202020204" pitchFamily="34" charset="0"/>
                <a:ea typeface="ＭＳ Ｐゴシック" pitchFamily="-106" charset="-128"/>
                <a:cs typeface="Arial" panose="020B0604020202020204" pitchFamily="34" charset="0"/>
              </a:rPr>
              <a:t>i</a:t>
            </a:r>
            <a:r>
              <a:rPr lang="en-US" altLang="en-US" sz="1200" dirty="0" smtClean="0">
                <a:solidFill>
                  <a:schemeClr val="tx1"/>
                </a:solidFill>
                <a:latin typeface="Arial" panose="020B0604020202020204" pitchFamily="34" charset="0"/>
                <a:cs typeface="Arial" panose="020B0604020202020204" pitchFamily="34" charset="0"/>
              </a:rPr>
              <a:t>f EPA were to set the ozone standard too low and background ozone levels were high enough, then the standard might not be achievable by any means (regardless of “control strategies” or technology), because all the ozone would be coming from natural sources or sources outside the U.S.  (i.e., sources beyond the control of States and air districts)</a:t>
            </a:r>
          </a:p>
          <a:p>
            <a:endParaRPr lang="en-US" sz="1200" kern="1200" dirty="0" smtClean="0">
              <a:solidFill>
                <a:schemeClr val="tx1"/>
              </a:solidFill>
              <a:effectLst/>
              <a:latin typeface="Times New Roman" charset="0"/>
              <a:ea typeface="ＭＳ Ｐゴシック" pitchFamily="-106" charset="-128"/>
              <a:cs typeface="ＭＳ Ｐゴシック" pitchFamily="-106" charset="-128"/>
            </a:endParaRPr>
          </a:p>
          <a:p>
            <a:r>
              <a:rPr lang="en-US" sz="1200" kern="1200" dirty="0" smtClean="0">
                <a:solidFill>
                  <a:schemeClr val="tx1"/>
                </a:solidFill>
                <a:effectLst/>
                <a:latin typeface="Times New Roman" charset="0"/>
                <a:ea typeface="ＭＳ Ｐゴシック" pitchFamily="-106" charset="-128"/>
                <a:cs typeface="ＭＳ Ｐゴシック" pitchFamily="-106" charset="-128"/>
              </a:rPr>
              <a:t>Data analysis techniques have great difficulty in using measurements to determine background ozone. This study found that the choice of model greatly influences the level of background ozone calculated. Background ozone is calculated from models.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Times New Roman" charset="0"/>
              <a:ea typeface="ＭＳ Ｐゴシック" pitchFamily="-106" charset="-128"/>
              <a:cs typeface="ＭＳ Ｐゴシック" pitchFamily="-106"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charset="0"/>
                <a:ea typeface="ＭＳ Ｐゴシック" pitchFamily="-106" charset="-128"/>
                <a:cs typeface="ＭＳ Ｐゴシック" pitchFamily="-106" charset="-128"/>
              </a:rPr>
              <a:t>References</a:t>
            </a:r>
            <a:r>
              <a:rPr lang="en-US" sz="1200" kern="1200" baseline="0" dirty="0" smtClean="0">
                <a:solidFill>
                  <a:schemeClr val="tx1"/>
                </a:solidFill>
                <a:latin typeface="Times New Roman" charset="0"/>
                <a:ea typeface="ＭＳ Ｐゴシック" pitchFamily="-106" charset="-128"/>
                <a:cs typeface="ＭＳ Ｐゴシック" pitchFamily="-106" charset="-128"/>
              </a:rPr>
              <a:t> (AQAST connections in bold):</a:t>
            </a:r>
            <a:endParaRPr lang="en-US" sz="1200" kern="1200" dirty="0" smtClean="0">
              <a:solidFill>
                <a:schemeClr val="tx1"/>
              </a:solidFill>
              <a:latin typeface="Times New Roman" charset="0"/>
              <a:ea typeface="ＭＳ Ｐゴシック" pitchFamily="-106" charset="-128"/>
              <a:cs typeface="ＭＳ Ｐゴシック" pitchFamily="-106"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Times New Roman" charset="0"/>
              <a:ea typeface="ＭＳ Ｐゴシック" pitchFamily="-106" charset="-128"/>
              <a:cs typeface="ＭＳ Ｐゴシック" pitchFamily="-106" charset="-128"/>
            </a:endParaRPr>
          </a:p>
          <a:p>
            <a:pPr marL="171450" marR="0" indent="-171450" algn="l" defTabSz="914400" rtl="0" eaLnBrk="0" fontAlgn="base" latinLnBrk="0" hangingPunct="0">
              <a:lnSpc>
                <a:spcPct val="100000"/>
              </a:lnSpc>
              <a:spcBef>
                <a:spcPct val="30000"/>
              </a:spcBef>
              <a:spcAft>
                <a:spcPct val="0"/>
              </a:spcAft>
              <a:buClrTx/>
              <a:buSzTx/>
              <a:buFont typeface="Wingdings" charset="0"/>
              <a:buChar char="à"/>
              <a:tabLst/>
              <a:defRPr/>
            </a:pPr>
            <a:r>
              <a:rPr lang="en-US" sz="1200" b="1" kern="1200" dirty="0" smtClean="0">
                <a:solidFill>
                  <a:schemeClr val="tx1"/>
                </a:solidFill>
                <a:latin typeface="Times New Roman" charset="0"/>
                <a:ea typeface="ＭＳ Ｐゴシック" pitchFamily="-106" charset="-128"/>
                <a:cs typeface="ＭＳ Ｐゴシック" pitchFamily="-106" charset="-128"/>
                <a:sym typeface="Wingdings"/>
              </a:rPr>
              <a:t>Figure from:</a:t>
            </a:r>
            <a:r>
              <a:rPr lang="en-US" sz="1200" b="1" kern="1200" baseline="0" dirty="0" smtClean="0">
                <a:solidFill>
                  <a:schemeClr val="tx1"/>
                </a:solidFill>
                <a:latin typeface="Times New Roman" charset="0"/>
                <a:ea typeface="ＭＳ Ｐゴシック" pitchFamily="-106" charset="-128"/>
                <a:cs typeface="ＭＳ Ｐゴシック" pitchFamily="-106" charset="-128"/>
                <a:sym typeface="Wingdings"/>
              </a:rPr>
              <a:t> </a:t>
            </a:r>
            <a:r>
              <a:rPr lang="en-US" sz="1200" b="1" kern="1200" dirty="0" smtClean="0">
                <a:solidFill>
                  <a:schemeClr val="tx1"/>
                </a:solidFill>
                <a:latin typeface="Times New Roman" charset="0"/>
                <a:ea typeface="ＭＳ Ｐゴシック" pitchFamily="-106" charset="-128"/>
                <a:cs typeface="ＭＳ Ｐゴシック" pitchFamily="-106" charset="-128"/>
              </a:rPr>
              <a:t>Fiore, A.M</a:t>
            </a:r>
            <a:r>
              <a:rPr lang="en-US" sz="1200" b="0" kern="1200" dirty="0" smtClean="0">
                <a:solidFill>
                  <a:schemeClr val="tx1"/>
                </a:solidFill>
                <a:latin typeface="Times New Roman" charset="0"/>
                <a:ea typeface="ＭＳ Ｐゴシック" pitchFamily="-106" charset="-128"/>
                <a:cs typeface="ＭＳ Ｐゴシック" pitchFamily="-106" charset="-128"/>
              </a:rPr>
              <a:t>., J.T. </a:t>
            </a:r>
            <a:r>
              <a:rPr lang="en-US" sz="1200" b="0" kern="1200" dirty="0" err="1" smtClean="0">
                <a:solidFill>
                  <a:schemeClr val="tx1"/>
                </a:solidFill>
                <a:latin typeface="Times New Roman" charset="0"/>
                <a:ea typeface="ＭＳ Ｐゴシック" pitchFamily="-106" charset="-128"/>
                <a:cs typeface="ＭＳ Ｐゴシック" pitchFamily="-106" charset="-128"/>
              </a:rPr>
              <a:t>Oberman</a:t>
            </a:r>
            <a:r>
              <a:rPr lang="en-US" sz="1200" b="0" kern="1200" dirty="0" smtClean="0">
                <a:solidFill>
                  <a:schemeClr val="tx1"/>
                </a:solidFill>
                <a:latin typeface="Times New Roman" charset="0"/>
                <a:ea typeface="ＭＳ Ｐゴシック" pitchFamily="-106" charset="-128"/>
                <a:cs typeface="ＭＳ Ｐゴシック" pitchFamily="-106" charset="-128"/>
              </a:rPr>
              <a:t>, M.Y. Lin, L. Zhang, O.E. Clifton, </a:t>
            </a:r>
            <a:r>
              <a:rPr lang="en-US" sz="1200" b="1" kern="1200" dirty="0" smtClean="0">
                <a:solidFill>
                  <a:schemeClr val="tx1"/>
                </a:solidFill>
                <a:latin typeface="Times New Roman" charset="0"/>
                <a:ea typeface="ＭＳ Ｐゴシック" pitchFamily="-106" charset="-128"/>
                <a:cs typeface="ＭＳ Ｐゴシック" pitchFamily="-106" charset="-128"/>
              </a:rPr>
              <a:t>D.J. Jacob</a:t>
            </a:r>
            <a:r>
              <a:rPr lang="en-US" sz="1200" b="0" kern="1200" dirty="0" smtClean="0">
                <a:solidFill>
                  <a:schemeClr val="tx1"/>
                </a:solidFill>
                <a:latin typeface="Times New Roman" charset="0"/>
                <a:ea typeface="ＭＳ Ｐゴシック" pitchFamily="-106" charset="-128"/>
                <a:cs typeface="ＭＳ Ｐゴシック" pitchFamily="-106" charset="-128"/>
              </a:rPr>
              <a:t>, V. </a:t>
            </a:r>
            <a:r>
              <a:rPr lang="en-US" sz="1200" b="0" kern="1200" dirty="0" err="1" smtClean="0">
                <a:solidFill>
                  <a:schemeClr val="tx1"/>
                </a:solidFill>
                <a:latin typeface="Times New Roman" charset="0"/>
                <a:ea typeface="ＭＳ Ｐゴシック" pitchFamily="-106" charset="-128"/>
                <a:cs typeface="ＭＳ Ｐゴシック" pitchFamily="-106" charset="-128"/>
              </a:rPr>
              <a:t>Naik</a:t>
            </a:r>
            <a:r>
              <a:rPr lang="en-US" sz="1200" b="0" kern="1200" dirty="0" smtClean="0">
                <a:solidFill>
                  <a:schemeClr val="tx1"/>
                </a:solidFill>
                <a:latin typeface="Times New Roman" charset="0"/>
                <a:ea typeface="ＭＳ Ｐゴシック" pitchFamily="-106" charset="-128"/>
                <a:cs typeface="ＭＳ Ｐゴシック" pitchFamily="-106" charset="-128"/>
              </a:rPr>
              <a:t>, L.W. Horowitz, J.P. Pinto, G.P. </a:t>
            </a:r>
            <a:r>
              <a:rPr lang="en-US" sz="1200" b="0" kern="1200" dirty="0" err="1" smtClean="0">
                <a:solidFill>
                  <a:schemeClr val="tx1"/>
                </a:solidFill>
                <a:latin typeface="Times New Roman" charset="0"/>
                <a:ea typeface="ＭＳ Ｐゴシック" pitchFamily="-106" charset="-128"/>
                <a:cs typeface="ＭＳ Ｐゴシック" pitchFamily="-106" charset="-128"/>
              </a:rPr>
              <a:t>Milly</a:t>
            </a:r>
            <a:r>
              <a:rPr lang="en-US" sz="1200" b="0" kern="1200" dirty="0" smtClean="0">
                <a:solidFill>
                  <a:schemeClr val="tx1"/>
                </a:solidFill>
                <a:latin typeface="Times New Roman" charset="0"/>
                <a:ea typeface="ＭＳ Ｐゴシック" pitchFamily="-106" charset="-128"/>
                <a:cs typeface="ＭＳ Ｐゴシック" pitchFamily="-106" charset="-128"/>
              </a:rPr>
              <a:t>, Estimating North American background ozone in U.S. surface air with two independent global models: Variability, uncertainties and recommendations, Atmospheric Environment, 96, 284-300, 2014. </a:t>
            </a:r>
          </a:p>
          <a:p>
            <a:pPr marL="171450" marR="0" indent="-171450" algn="l" defTabSz="914400" rtl="0" eaLnBrk="0" fontAlgn="base" latinLnBrk="0" hangingPunct="0">
              <a:lnSpc>
                <a:spcPct val="100000"/>
              </a:lnSpc>
              <a:spcBef>
                <a:spcPct val="30000"/>
              </a:spcBef>
              <a:spcAft>
                <a:spcPct val="0"/>
              </a:spcAft>
              <a:buClrTx/>
              <a:buSzTx/>
              <a:buFont typeface="Wingdings" charset="0"/>
              <a:buChar char="à"/>
              <a:tabLst/>
              <a:defRPr/>
            </a:pPr>
            <a:endParaRPr lang="en-US" sz="1200" b="0" kern="1200" dirty="0" smtClean="0">
              <a:solidFill>
                <a:schemeClr val="tx1"/>
              </a:solidFill>
              <a:latin typeface="Times New Roman" charset="0"/>
              <a:ea typeface="ＭＳ Ｐゴシック" pitchFamily="-106" charset="-128"/>
              <a:cs typeface="ＭＳ Ｐゴシック" pitchFamily="-106" charset="-128"/>
            </a:endParaRPr>
          </a:p>
          <a:p>
            <a:pPr marL="171450" marR="0" indent="-171450" algn="l" defTabSz="914400" rtl="0" eaLnBrk="0" fontAlgn="base" latinLnBrk="0" hangingPunct="0">
              <a:lnSpc>
                <a:spcPct val="100000"/>
              </a:lnSpc>
              <a:spcBef>
                <a:spcPct val="30000"/>
              </a:spcBef>
              <a:spcAft>
                <a:spcPct val="0"/>
              </a:spcAft>
              <a:buClrTx/>
              <a:buSzTx/>
              <a:buFont typeface="Wingdings" charset="0"/>
              <a:buChar char="à"/>
              <a:tabLst/>
              <a:defRPr/>
            </a:pPr>
            <a:r>
              <a:rPr lang="en-US" sz="1200" b="0" kern="1200" dirty="0" smtClean="0">
                <a:solidFill>
                  <a:schemeClr val="tx1"/>
                </a:solidFill>
                <a:latin typeface="Times New Roman" charset="0"/>
                <a:ea typeface="ＭＳ Ｐゴシック" pitchFamily="-106" charset="-128"/>
                <a:cs typeface="ＭＳ Ｐゴシック" pitchFamily="-106" charset="-128"/>
              </a:rPr>
              <a:t>Speakers noted from the </a:t>
            </a:r>
            <a:r>
              <a:rPr lang="en-US" sz="1200" b="0" kern="1200" dirty="0" err="1" smtClean="0">
                <a:solidFill>
                  <a:schemeClr val="tx1"/>
                </a:solidFill>
                <a:latin typeface="Times New Roman" charset="0"/>
                <a:ea typeface="ＭＳ Ｐゴシック" pitchFamily="-106" charset="-128"/>
                <a:cs typeface="ＭＳ Ｐゴシック" pitchFamily="-106" charset="-128"/>
              </a:rPr>
              <a:t>Transboundary</a:t>
            </a:r>
            <a:r>
              <a:rPr lang="en-US" sz="1200" b="0" kern="1200" dirty="0" smtClean="0">
                <a:solidFill>
                  <a:schemeClr val="tx1"/>
                </a:solidFill>
                <a:latin typeface="Times New Roman" charset="0"/>
                <a:ea typeface="ＭＳ Ｐゴシック" pitchFamily="-106" charset="-128"/>
                <a:cs typeface="ＭＳ Ｐゴシック" pitchFamily="-106" charset="-128"/>
              </a:rPr>
              <a:t> Ozone</a:t>
            </a:r>
            <a:r>
              <a:rPr lang="en-US" sz="1200" b="0" kern="1200" baseline="0" dirty="0" smtClean="0">
                <a:solidFill>
                  <a:schemeClr val="tx1"/>
                </a:solidFill>
                <a:latin typeface="Times New Roman" charset="0"/>
                <a:ea typeface="ＭＳ Ｐゴシック" pitchFamily="-106" charset="-128"/>
                <a:cs typeface="ＭＳ Ｐゴシック" pitchFamily="-106" charset="-128"/>
              </a:rPr>
              <a:t> Pollution Conference, co-sponsored by the San Joaquin Air Pollution Control District and AQAST (March 2014). AQAST members also have been active at the 2014 LADCO/</a:t>
            </a:r>
            <a:r>
              <a:rPr lang="en-US" sz="1200" b="0" kern="1200" baseline="0" dirty="0" err="1" smtClean="0">
                <a:solidFill>
                  <a:schemeClr val="tx1"/>
                </a:solidFill>
                <a:latin typeface="Times New Roman" charset="0"/>
                <a:ea typeface="ＭＳ Ｐゴシック" pitchFamily="-106" charset="-128"/>
                <a:cs typeface="ＭＳ Ｐゴシック" pitchFamily="-106" charset="-128"/>
              </a:rPr>
              <a:t>CenSARA</a:t>
            </a:r>
            <a:r>
              <a:rPr lang="en-US" sz="1200" b="0" kern="1200" baseline="0" dirty="0" smtClean="0">
                <a:solidFill>
                  <a:schemeClr val="tx1"/>
                </a:solidFill>
                <a:latin typeface="Times New Roman" charset="0"/>
                <a:ea typeface="ＭＳ Ｐゴシック" pitchFamily="-106" charset="-128"/>
                <a:cs typeface="ＭＳ Ｐゴシック" pitchFamily="-106" charset="-128"/>
              </a:rPr>
              <a:t> meeting (representing state air agencies across the Upper Midwest for LADCO and Great Plains and lower Midwest for </a:t>
            </a:r>
            <a:r>
              <a:rPr lang="en-US" sz="1200" b="0" kern="1200" baseline="0" dirty="0" err="1" smtClean="0">
                <a:solidFill>
                  <a:schemeClr val="tx1"/>
                </a:solidFill>
                <a:latin typeface="Times New Roman" charset="0"/>
                <a:ea typeface="ＭＳ Ｐゴシック" pitchFamily="-106" charset="-128"/>
                <a:cs typeface="ＭＳ Ｐゴシック" pitchFamily="-106" charset="-128"/>
              </a:rPr>
              <a:t>CenSARA</a:t>
            </a:r>
            <a:r>
              <a:rPr lang="en-US" sz="1200" b="0" kern="1200" baseline="0" dirty="0" smtClean="0">
                <a:solidFill>
                  <a:schemeClr val="tx1"/>
                </a:solidFill>
                <a:latin typeface="Times New Roman" charset="0"/>
                <a:ea typeface="ＭＳ Ｐゴシック" pitchFamily="-106" charset="-128"/>
                <a:cs typeface="ＭＳ Ｐゴシック" pitchFamily="-106" charset="-128"/>
              </a:rPr>
              <a:t>), the 2015 Western States Meeting, and will participate in the 2016 LADCO/</a:t>
            </a:r>
            <a:r>
              <a:rPr lang="en-US" sz="1200" b="0" kern="1200" baseline="0" dirty="0" err="1" smtClean="0">
                <a:solidFill>
                  <a:schemeClr val="tx1"/>
                </a:solidFill>
                <a:latin typeface="Times New Roman" charset="0"/>
                <a:ea typeface="ＭＳ Ｐゴシック" pitchFamily="-106" charset="-128"/>
                <a:cs typeface="ＭＳ Ｐゴシック" pitchFamily="-106" charset="-128"/>
              </a:rPr>
              <a:t>CenSARA</a:t>
            </a:r>
            <a:r>
              <a:rPr lang="en-US" sz="1200" b="0" kern="1200" baseline="0" dirty="0" smtClean="0">
                <a:solidFill>
                  <a:schemeClr val="tx1"/>
                </a:solidFill>
                <a:latin typeface="Times New Roman" charset="0"/>
                <a:ea typeface="ＭＳ Ｐゴシック" pitchFamily="-106" charset="-128"/>
                <a:cs typeface="ＭＳ Ｐゴシック" pitchFamily="-106" charset="-128"/>
              </a:rPr>
              <a:t> meeting</a:t>
            </a:r>
            <a:endParaRPr lang="en-US" sz="1200" b="0" kern="1200" dirty="0" smtClean="0">
              <a:solidFill>
                <a:schemeClr val="tx1"/>
              </a:solidFill>
              <a:latin typeface="Times New Roman" charset="0"/>
              <a:ea typeface="ＭＳ Ｐゴシック" pitchFamily="-106" charset="-128"/>
              <a:cs typeface="ＭＳ Ｐゴシック" pitchFamily="-106" charset="-128"/>
            </a:endParaRPr>
          </a:p>
          <a:p>
            <a:pPr marL="171450" marR="0" indent="-171450" algn="l" defTabSz="914400" rtl="0" eaLnBrk="0" fontAlgn="base" latinLnBrk="0" hangingPunct="0">
              <a:lnSpc>
                <a:spcPct val="100000"/>
              </a:lnSpc>
              <a:spcBef>
                <a:spcPct val="30000"/>
              </a:spcBef>
              <a:spcAft>
                <a:spcPct val="0"/>
              </a:spcAft>
              <a:buClrTx/>
              <a:buSzTx/>
              <a:buFont typeface="Wingdings" charset="0"/>
              <a:buChar char="à"/>
              <a:tabLst/>
              <a:defRPr/>
            </a:pPr>
            <a:endParaRPr lang="en-US" sz="1200" b="0" kern="1200" dirty="0" smtClean="0">
              <a:solidFill>
                <a:schemeClr val="tx1"/>
              </a:solidFill>
              <a:latin typeface="Times New Roman" charset="0"/>
              <a:ea typeface="ＭＳ Ｐゴシック" pitchFamily="-106" charset="-128"/>
              <a:cs typeface="ＭＳ Ｐゴシック" pitchFamily="-106" charset="-128"/>
            </a:endParaRPr>
          </a:p>
          <a:p>
            <a:pPr marL="0" marR="0" indent="0" algn="l" defTabSz="914400" rtl="0" eaLnBrk="0" fontAlgn="base" latinLnBrk="0" hangingPunct="0">
              <a:lnSpc>
                <a:spcPct val="100000"/>
              </a:lnSpc>
              <a:spcBef>
                <a:spcPct val="30000"/>
              </a:spcBef>
              <a:spcAft>
                <a:spcPct val="0"/>
              </a:spcAft>
              <a:buClrTx/>
              <a:buSzTx/>
              <a:buFont typeface="Wingdings" charset="0"/>
              <a:buNone/>
              <a:tabLst/>
              <a:defRPr/>
            </a:pPr>
            <a:r>
              <a:rPr lang="en-US" sz="1200" kern="1200" dirty="0" smtClean="0">
                <a:solidFill>
                  <a:schemeClr val="tx1"/>
                </a:solidFill>
                <a:latin typeface="Times New Roman" charset="0"/>
                <a:ea typeface="ＭＳ Ｐゴシック" pitchFamily="-106" charset="-128"/>
                <a:cs typeface="ＭＳ Ｐゴシック" pitchFamily="-106" charset="-128"/>
              </a:rPr>
              <a:t>Selected recent references: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charset="0"/>
                <a:ea typeface="ＭＳ Ｐゴシック" pitchFamily="-106" charset="-128"/>
                <a:cs typeface="ＭＳ Ｐゴシック" pitchFamily="-106" charset="-128"/>
              </a:rPr>
              <a:t>R. Fine, M.B Miller, J. Burley, D. Jaffe, R. B. Pierce, </a:t>
            </a:r>
            <a:r>
              <a:rPr lang="en-US" sz="1200" b="1" kern="1200" dirty="0" err="1" smtClean="0">
                <a:solidFill>
                  <a:schemeClr val="tx1"/>
                </a:solidFill>
                <a:latin typeface="Times New Roman" charset="0"/>
                <a:ea typeface="ＭＳ Ｐゴシック" pitchFamily="-106" charset="-128"/>
                <a:cs typeface="ＭＳ Ｐゴシック" pitchFamily="-106" charset="-128"/>
              </a:rPr>
              <a:t>Meiyun</a:t>
            </a:r>
            <a:r>
              <a:rPr lang="en-US" sz="1200" b="1" kern="1200" dirty="0" smtClean="0">
                <a:solidFill>
                  <a:schemeClr val="tx1"/>
                </a:solidFill>
                <a:latin typeface="Times New Roman" charset="0"/>
                <a:ea typeface="ＭＳ Ｐゴシック" pitchFamily="-106" charset="-128"/>
                <a:cs typeface="ＭＳ Ｐゴシック" pitchFamily="-106" charset="-128"/>
              </a:rPr>
              <a:t> Lin</a:t>
            </a:r>
            <a:r>
              <a:rPr lang="en-US" sz="1200" b="0" kern="1200" dirty="0" smtClean="0">
                <a:solidFill>
                  <a:schemeClr val="tx1"/>
                </a:solidFill>
                <a:latin typeface="Times New Roman" charset="0"/>
                <a:ea typeface="ＭＳ Ｐゴシック" pitchFamily="-106" charset="-128"/>
                <a:cs typeface="ＭＳ Ｐゴシック" pitchFamily="-106" charset="-128"/>
              </a:rPr>
              <a:t>, M. S </a:t>
            </a:r>
            <a:r>
              <a:rPr lang="en-US" sz="1200" b="0" kern="1200" dirty="0" err="1" smtClean="0">
                <a:solidFill>
                  <a:schemeClr val="tx1"/>
                </a:solidFill>
                <a:latin typeface="Times New Roman" charset="0"/>
                <a:ea typeface="ＭＳ Ｐゴシック" pitchFamily="-106" charset="-128"/>
                <a:cs typeface="ＭＳ Ｐゴシック" pitchFamily="-106" charset="-128"/>
              </a:rPr>
              <a:t>Gustin</a:t>
            </a:r>
            <a:r>
              <a:rPr lang="en-US" sz="1200" b="0" kern="1200" dirty="0" smtClean="0">
                <a:solidFill>
                  <a:schemeClr val="tx1"/>
                </a:solidFill>
                <a:latin typeface="Times New Roman" charset="0"/>
                <a:ea typeface="ＭＳ Ｐゴシック" pitchFamily="-106" charset="-128"/>
                <a:cs typeface="ＭＳ Ｐゴシック" pitchFamily="-106" charset="-128"/>
              </a:rPr>
              <a:t> (2014): Variability and sources of surface ozone at rural sites in Nevada, USA: Results from two years of the Nevada Rural Ozone Initiative. </a:t>
            </a:r>
            <a:r>
              <a:rPr lang="en-US" sz="1200" b="0" u="sng" kern="1200" dirty="0" smtClean="0">
                <a:solidFill>
                  <a:schemeClr val="tx1"/>
                </a:solidFill>
                <a:latin typeface="Times New Roman" charset="0"/>
                <a:ea typeface="ＭＳ Ｐゴシック" pitchFamily="-106" charset="-128"/>
                <a:cs typeface="ＭＳ Ｐゴシック" pitchFamily="-106" charset="-128"/>
              </a:rPr>
              <a:t>Science of the Total Environment, doi:10.1016/j.scitotenv.2014.12.027.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charset="0"/>
                <a:ea typeface="ＭＳ Ｐゴシック" pitchFamily="-106" charset="-128"/>
                <a:cs typeface="ＭＳ Ｐゴシック" pitchFamily="-106" charset="-128"/>
              </a:rPr>
              <a:t>Huang, M., K. W. Bowman, </a:t>
            </a:r>
            <a:r>
              <a:rPr lang="en-US" sz="1200" b="1" kern="1200" dirty="0" smtClean="0">
                <a:solidFill>
                  <a:schemeClr val="tx1"/>
                </a:solidFill>
                <a:latin typeface="Times New Roman" charset="0"/>
                <a:ea typeface="ＭＳ Ｐゴシック" pitchFamily="-106" charset="-128"/>
                <a:cs typeface="ＭＳ Ｐゴシック" pitchFamily="-106" charset="-128"/>
              </a:rPr>
              <a:t>G. R. Carmichael</a:t>
            </a:r>
            <a:r>
              <a:rPr lang="en-US" sz="1200" b="0" kern="1200" dirty="0" smtClean="0">
                <a:solidFill>
                  <a:schemeClr val="tx1"/>
                </a:solidFill>
                <a:latin typeface="Times New Roman" charset="0"/>
                <a:ea typeface="ＭＳ Ｐゴシック" pitchFamily="-106" charset="-128"/>
                <a:cs typeface="ＭＳ Ｐゴシック" pitchFamily="-106" charset="-128"/>
              </a:rPr>
              <a:t>, M. Lee, T. Chai, </a:t>
            </a:r>
            <a:r>
              <a:rPr lang="en-US" sz="1200" b="1" kern="1200" dirty="0" smtClean="0">
                <a:solidFill>
                  <a:schemeClr val="tx1"/>
                </a:solidFill>
                <a:latin typeface="Times New Roman" charset="0"/>
                <a:ea typeface="ＭＳ Ｐゴシック" pitchFamily="-106" charset="-128"/>
                <a:cs typeface="ＭＳ Ｐゴシック" pitchFamily="-106" charset="-128"/>
              </a:rPr>
              <a:t>S. N. </a:t>
            </a:r>
            <a:r>
              <a:rPr lang="en-US" sz="1200" b="1" kern="1200" dirty="0" err="1" smtClean="0">
                <a:solidFill>
                  <a:schemeClr val="tx1"/>
                </a:solidFill>
                <a:latin typeface="Times New Roman" charset="0"/>
                <a:ea typeface="ＭＳ Ｐゴシック" pitchFamily="-106" charset="-128"/>
                <a:cs typeface="ＭＳ Ｐゴシック" pitchFamily="-106" charset="-128"/>
              </a:rPr>
              <a:t>Spak</a:t>
            </a:r>
            <a:r>
              <a:rPr lang="en-US" sz="1200" b="0" kern="1200" dirty="0" smtClean="0">
                <a:solidFill>
                  <a:schemeClr val="tx1"/>
                </a:solidFill>
                <a:latin typeface="Times New Roman" charset="0"/>
                <a:ea typeface="ＭＳ Ｐゴシック" pitchFamily="-106" charset="-128"/>
                <a:cs typeface="ＭＳ Ｐゴシック" pitchFamily="-106" charset="-128"/>
              </a:rPr>
              <a:t>, </a:t>
            </a:r>
            <a:r>
              <a:rPr lang="en-US" sz="1200" b="1" kern="1200" dirty="0" smtClean="0">
                <a:solidFill>
                  <a:schemeClr val="tx1"/>
                </a:solidFill>
                <a:latin typeface="Times New Roman" charset="0"/>
                <a:ea typeface="ＭＳ Ｐゴシック" pitchFamily="-106" charset="-128"/>
                <a:cs typeface="ＭＳ Ｐゴシック" pitchFamily="-106" charset="-128"/>
              </a:rPr>
              <a:t>D. K. </a:t>
            </a:r>
            <a:r>
              <a:rPr lang="en-US" sz="1200" b="1" kern="1200" dirty="0" err="1" smtClean="0">
                <a:solidFill>
                  <a:schemeClr val="tx1"/>
                </a:solidFill>
                <a:latin typeface="Times New Roman" charset="0"/>
                <a:ea typeface="ＭＳ Ｐゴシック" pitchFamily="-106" charset="-128"/>
                <a:cs typeface="ＭＳ Ｐゴシック" pitchFamily="-106" charset="-128"/>
              </a:rPr>
              <a:t>Henze</a:t>
            </a:r>
            <a:r>
              <a:rPr lang="en-US" sz="1200" b="0" kern="1200" dirty="0" smtClean="0">
                <a:solidFill>
                  <a:schemeClr val="tx1"/>
                </a:solidFill>
                <a:latin typeface="Times New Roman" charset="0"/>
                <a:ea typeface="ＭＳ Ｐゴシック" pitchFamily="-106" charset="-128"/>
                <a:cs typeface="ＭＳ Ｐゴシック" pitchFamily="-106" charset="-128"/>
              </a:rPr>
              <a:t>, A. S. </a:t>
            </a:r>
            <a:r>
              <a:rPr lang="en-US" sz="1200" b="0" kern="1200" dirty="0" err="1" smtClean="0">
                <a:solidFill>
                  <a:schemeClr val="tx1"/>
                </a:solidFill>
                <a:latin typeface="Times New Roman" charset="0"/>
                <a:ea typeface="ＭＳ Ｐゴシック" pitchFamily="-106" charset="-128"/>
                <a:cs typeface="ＭＳ Ｐゴシック" pitchFamily="-106" charset="-128"/>
              </a:rPr>
              <a:t>Darmenov</a:t>
            </a:r>
            <a:r>
              <a:rPr lang="en-US" sz="1200" b="0" kern="1200" dirty="0" smtClean="0">
                <a:solidFill>
                  <a:schemeClr val="tx1"/>
                </a:solidFill>
                <a:latin typeface="Times New Roman" charset="0"/>
                <a:ea typeface="ＭＳ Ｐゴシック" pitchFamily="-106" charset="-128"/>
                <a:cs typeface="ＭＳ Ｐゴシック" pitchFamily="-106" charset="-128"/>
              </a:rPr>
              <a:t>, A. M. da Silva, Improved Western US Background Ozone Estimates via Constraining Non-local and Local Source Contributions using Aura TES and OMI Observations, </a:t>
            </a:r>
            <a:r>
              <a:rPr lang="en-US" sz="1200" b="0" u="sng" kern="1200" dirty="0" smtClean="0">
                <a:solidFill>
                  <a:schemeClr val="tx1"/>
                </a:solidFill>
                <a:latin typeface="Times New Roman" charset="0"/>
                <a:ea typeface="ＭＳ Ｐゴシック" pitchFamily="-106" charset="-128"/>
                <a:cs typeface="ＭＳ Ｐゴシック" pitchFamily="-106" charset="-128"/>
              </a:rPr>
              <a:t>J. </a:t>
            </a:r>
            <a:r>
              <a:rPr lang="en-US" sz="1200" b="0" u="sng" kern="1200" dirty="0" err="1" smtClean="0">
                <a:solidFill>
                  <a:schemeClr val="tx1"/>
                </a:solidFill>
                <a:latin typeface="Times New Roman" charset="0"/>
                <a:ea typeface="ＭＳ Ｐゴシック" pitchFamily="-106" charset="-128"/>
                <a:cs typeface="ＭＳ Ｐゴシック" pitchFamily="-106" charset="-128"/>
              </a:rPr>
              <a:t>Geophys</a:t>
            </a:r>
            <a:r>
              <a:rPr lang="en-US" sz="1200" b="0" u="sng" kern="1200" dirty="0" smtClean="0">
                <a:solidFill>
                  <a:schemeClr val="tx1"/>
                </a:solidFill>
                <a:latin typeface="Times New Roman" charset="0"/>
                <a:ea typeface="ＭＳ Ｐゴシック" pitchFamily="-106" charset="-128"/>
                <a:cs typeface="ＭＳ Ｐゴシック" pitchFamily="-106" charset="-128"/>
              </a:rPr>
              <a:t>. Res. Atmos., 120, 3572–3592. </a:t>
            </a:r>
            <a:r>
              <a:rPr lang="en-US" sz="1200" b="0" u="sng" kern="1200" dirty="0" err="1" smtClean="0">
                <a:solidFill>
                  <a:schemeClr val="tx1"/>
                </a:solidFill>
                <a:latin typeface="Times New Roman" charset="0"/>
                <a:ea typeface="ＭＳ Ｐゴシック" pitchFamily="-106" charset="-128"/>
                <a:cs typeface="ＭＳ Ｐゴシック" pitchFamily="-106" charset="-128"/>
              </a:rPr>
              <a:t>doi</a:t>
            </a:r>
            <a:r>
              <a:rPr lang="en-US" sz="1200" b="0" u="sng" kern="1200" dirty="0" smtClean="0">
                <a:solidFill>
                  <a:schemeClr val="tx1"/>
                </a:solidFill>
                <a:latin typeface="Times New Roman" charset="0"/>
                <a:ea typeface="ＭＳ Ｐゴシック" pitchFamily="-106" charset="-128"/>
                <a:cs typeface="ＭＳ Ｐゴシック" pitchFamily="-106" charset="-128"/>
              </a:rPr>
              <a:t>: 10.1002/2014JD022993.</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err="1" smtClean="0">
                <a:solidFill>
                  <a:schemeClr val="tx1"/>
                </a:solidFill>
                <a:latin typeface="Times New Roman" charset="0"/>
                <a:ea typeface="ＭＳ Ｐゴシック" pitchFamily="-106" charset="-128"/>
                <a:cs typeface="ＭＳ Ｐゴシック" pitchFamily="-106" charset="-128"/>
              </a:rPr>
              <a:t>Lapina</a:t>
            </a:r>
            <a:r>
              <a:rPr lang="en-US" sz="1200" kern="1200" dirty="0" smtClean="0">
                <a:solidFill>
                  <a:schemeClr val="tx1"/>
                </a:solidFill>
                <a:latin typeface="Times New Roman" charset="0"/>
                <a:ea typeface="ＭＳ Ｐゴシック" pitchFamily="-106" charset="-128"/>
                <a:cs typeface="ＭＳ Ｐゴシック" pitchFamily="-106" charset="-128"/>
              </a:rPr>
              <a:t>, K., </a:t>
            </a:r>
            <a:r>
              <a:rPr lang="en-US" sz="1200" b="1" kern="1200" dirty="0" smtClean="0">
                <a:solidFill>
                  <a:schemeClr val="tx1"/>
                </a:solidFill>
                <a:latin typeface="Times New Roman" charset="0"/>
                <a:ea typeface="ＭＳ Ｐゴシック" pitchFamily="-106" charset="-128"/>
                <a:cs typeface="ＭＳ Ｐゴシック" pitchFamily="-106" charset="-128"/>
              </a:rPr>
              <a:t>D. K. </a:t>
            </a:r>
            <a:r>
              <a:rPr lang="en-US" sz="1200" b="1" kern="1200" dirty="0" err="1" smtClean="0">
                <a:solidFill>
                  <a:schemeClr val="tx1"/>
                </a:solidFill>
                <a:latin typeface="Times New Roman" charset="0"/>
                <a:ea typeface="ＭＳ Ｐゴシック" pitchFamily="-106" charset="-128"/>
                <a:cs typeface="ＭＳ Ｐゴシック" pitchFamily="-106" charset="-128"/>
              </a:rPr>
              <a:t>Henze</a:t>
            </a:r>
            <a:r>
              <a:rPr lang="en-US" sz="1200" b="0" kern="1200" dirty="0" smtClean="0">
                <a:solidFill>
                  <a:schemeClr val="tx1"/>
                </a:solidFill>
                <a:latin typeface="Times New Roman" charset="0"/>
                <a:ea typeface="ＭＳ Ｐゴシック" pitchFamily="-106" charset="-128"/>
                <a:cs typeface="ＭＳ Ｐゴシック" pitchFamily="-106" charset="-128"/>
              </a:rPr>
              <a:t>, and </a:t>
            </a:r>
            <a:r>
              <a:rPr lang="en-US" sz="1200" b="1" kern="1200" dirty="0" smtClean="0">
                <a:solidFill>
                  <a:schemeClr val="tx1"/>
                </a:solidFill>
                <a:latin typeface="Times New Roman" charset="0"/>
                <a:ea typeface="ＭＳ Ｐゴシック" pitchFamily="-106" charset="-128"/>
                <a:cs typeface="ＭＳ Ｐゴシック" pitchFamily="-106" charset="-128"/>
              </a:rPr>
              <a:t>J. B. Milford</a:t>
            </a:r>
            <a:r>
              <a:rPr lang="en-US" sz="1200" b="0" kern="1200" dirty="0" smtClean="0">
                <a:solidFill>
                  <a:schemeClr val="tx1"/>
                </a:solidFill>
                <a:latin typeface="Times New Roman" charset="0"/>
                <a:ea typeface="ＭＳ Ｐゴシック" pitchFamily="-106" charset="-128"/>
                <a:cs typeface="ＭＳ Ｐゴシック" pitchFamily="-106" charset="-128"/>
              </a:rPr>
              <a:t>, Impacts of foreign, domestic and state-level emissions on ozone-induced vegetation loss in the U.S., </a:t>
            </a:r>
            <a:r>
              <a:rPr lang="en-US" sz="1200" b="0" u="sng" kern="1200" dirty="0" smtClean="0">
                <a:solidFill>
                  <a:schemeClr val="tx1"/>
                </a:solidFill>
                <a:latin typeface="Times New Roman" charset="0"/>
                <a:ea typeface="ＭＳ Ｐゴシック" pitchFamily="-106" charset="-128"/>
                <a:cs typeface="ＭＳ Ｐゴシック" pitchFamily="-106" charset="-128"/>
              </a:rPr>
              <a:t>ES&amp;T, in press.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charset="0"/>
                <a:ea typeface="ＭＳ Ｐゴシック" pitchFamily="-106" charset="-128"/>
                <a:cs typeface="ＭＳ Ｐゴシック" pitchFamily="-106" charset="-128"/>
              </a:rPr>
              <a:t>Lee, H.-M., F. </a:t>
            </a:r>
            <a:r>
              <a:rPr lang="en-US" sz="1200" kern="1200" dirty="0" err="1" smtClean="0">
                <a:solidFill>
                  <a:schemeClr val="tx1"/>
                </a:solidFill>
                <a:latin typeface="Times New Roman" charset="0"/>
                <a:ea typeface="ＭＳ Ｐゴシック" pitchFamily="-106" charset="-128"/>
                <a:cs typeface="ＭＳ Ｐゴシック" pitchFamily="-106" charset="-128"/>
              </a:rPr>
              <a:t>Paulot</a:t>
            </a:r>
            <a:r>
              <a:rPr lang="en-US" sz="1200" kern="1200" dirty="0" smtClean="0">
                <a:solidFill>
                  <a:schemeClr val="tx1"/>
                </a:solidFill>
                <a:latin typeface="Times New Roman" charset="0"/>
                <a:ea typeface="ＭＳ Ｐゴシック" pitchFamily="-106" charset="-128"/>
                <a:cs typeface="ＭＳ Ｐゴシック" pitchFamily="-106" charset="-128"/>
              </a:rPr>
              <a:t>, </a:t>
            </a:r>
            <a:r>
              <a:rPr lang="en-US" sz="1200" b="1" kern="1200" dirty="0" smtClean="0">
                <a:solidFill>
                  <a:schemeClr val="tx1"/>
                </a:solidFill>
                <a:latin typeface="Times New Roman" charset="0"/>
                <a:ea typeface="ＭＳ Ｐゴシック" pitchFamily="-106" charset="-128"/>
                <a:cs typeface="ＭＳ Ｐゴシック" pitchFamily="-106" charset="-128"/>
              </a:rPr>
              <a:t>D. K. </a:t>
            </a:r>
            <a:r>
              <a:rPr lang="en-US" sz="1200" b="1" kern="1200" dirty="0" err="1" smtClean="0">
                <a:solidFill>
                  <a:schemeClr val="tx1"/>
                </a:solidFill>
                <a:latin typeface="Times New Roman" charset="0"/>
                <a:ea typeface="ＭＳ Ｐゴシック" pitchFamily="-106" charset="-128"/>
                <a:cs typeface="ＭＳ Ｐゴシック" pitchFamily="-106" charset="-128"/>
              </a:rPr>
              <a:t>Henze</a:t>
            </a:r>
            <a:r>
              <a:rPr lang="en-US" sz="1200" b="0" kern="1200" dirty="0" smtClean="0">
                <a:solidFill>
                  <a:schemeClr val="tx1"/>
                </a:solidFill>
                <a:latin typeface="Times New Roman" charset="0"/>
                <a:ea typeface="ＭＳ Ｐゴシック" pitchFamily="-106" charset="-128"/>
                <a:cs typeface="ＭＳ Ｐゴシック" pitchFamily="-106" charset="-128"/>
              </a:rPr>
              <a:t>, K. Travis, </a:t>
            </a:r>
            <a:r>
              <a:rPr lang="en-US" sz="1200" b="1" kern="1200" dirty="0" smtClean="0">
                <a:solidFill>
                  <a:schemeClr val="tx1"/>
                </a:solidFill>
                <a:latin typeface="Times New Roman" charset="0"/>
                <a:ea typeface="ＭＳ Ｐゴシック" pitchFamily="-106" charset="-128"/>
                <a:cs typeface="ＭＳ Ｐゴシック" pitchFamily="-106" charset="-128"/>
              </a:rPr>
              <a:t>D. J. Jacob</a:t>
            </a:r>
            <a:r>
              <a:rPr lang="en-US" sz="1200" b="0" kern="1200" dirty="0" smtClean="0">
                <a:solidFill>
                  <a:schemeClr val="tx1"/>
                </a:solidFill>
                <a:latin typeface="Times New Roman" charset="0"/>
                <a:ea typeface="ＭＳ Ｐゴシック" pitchFamily="-106" charset="-128"/>
                <a:cs typeface="ＭＳ Ｐゴシック" pitchFamily="-106" charset="-128"/>
              </a:rPr>
              <a:t>, L. H. </a:t>
            </a:r>
            <a:r>
              <a:rPr lang="en-US" sz="1200" b="0" kern="1200" dirty="0" err="1" smtClean="0">
                <a:solidFill>
                  <a:schemeClr val="tx1"/>
                </a:solidFill>
                <a:latin typeface="Times New Roman" charset="0"/>
                <a:ea typeface="ＭＳ Ｐゴシック" pitchFamily="-106" charset="-128"/>
                <a:cs typeface="ＭＳ Ｐゴシック" pitchFamily="-106" charset="-128"/>
              </a:rPr>
              <a:t>Pardo</a:t>
            </a:r>
            <a:r>
              <a:rPr lang="en-US" sz="1200" b="0" kern="1200" dirty="0" smtClean="0">
                <a:solidFill>
                  <a:schemeClr val="tx1"/>
                </a:solidFill>
                <a:latin typeface="Times New Roman" charset="0"/>
                <a:ea typeface="ＭＳ Ｐゴシック" pitchFamily="-106" charset="-128"/>
                <a:cs typeface="ＭＳ Ｐゴシック" pitchFamily="-106" charset="-128"/>
              </a:rPr>
              <a:t>, B. </a:t>
            </a:r>
            <a:r>
              <a:rPr lang="en-US" sz="1200" b="0" kern="1200" dirty="0" err="1" smtClean="0">
                <a:solidFill>
                  <a:schemeClr val="tx1"/>
                </a:solidFill>
                <a:latin typeface="Times New Roman" charset="0"/>
                <a:ea typeface="ＭＳ Ｐゴシック" pitchFamily="-106" charset="-128"/>
                <a:cs typeface="ＭＳ Ｐゴシック" pitchFamily="-106" charset="-128"/>
              </a:rPr>
              <a:t>Schichtel</a:t>
            </a:r>
            <a:r>
              <a:rPr lang="en-US" sz="1200" b="0" kern="1200" dirty="0" smtClean="0">
                <a:solidFill>
                  <a:schemeClr val="tx1"/>
                </a:solidFill>
                <a:latin typeface="Times New Roman" charset="0"/>
                <a:ea typeface="ＭＳ Ｐゴシック" pitchFamily="-106" charset="-128"/>
                <a:cs typeface="ＭＳ Ｐゴシック" pitchFamily="-106" charset="-128"/>
              </a:rPr>
              <a:t>, Sources of nitrogen deposition in Federal Class I areas in the US, </a:t>
            </a:r>
            <a:r>
              <a:rPr lang="en-US" sz="1200" b="0" u="sng" kern="1200" dirty="0" smtClean="0">
                <a:solidFill>
                  <a:schemeClr val="tx1"/>
                </a:solidFill>
                <a:latin typeface="Times New Roman" charset="0"/>
                <a:ea typeface="ＭＳ Ｐゴシック" pitchFamily="-106" charset="-128"/>
                <a:cs typeface="ＭＳ Ｐゴシック" pitchFamily="-106" charset="-128"/>
              </a:rPr>
              <a:t>Atmos. Chem. Phys. Discuss., 15, 23089-23130, doi:10.5194/acpd-15-23089-2015, 2015.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Times New Roman" charset="0"/>
                <a:ea typeface="ＭＳ Ｐゴシック" pitchFamily="-106" charset="-128"/>
                <a:cs typeface="ＭＳ Ｐゴシック" pitchFamily="-106" charset="-128"/>
              </a:rPr>
              <a:t>Lin, </a:t>
            </a:r>
            <a:r>
              <a:rPr lang="en-US" sz="1200" b="1" kern="1200" dirty="0" err="1" smtClean="0">
                <a:solidFill>
                  <a:schemeClr val="tx1"/>
                </a:solidFill>
                <a:latin typeface="Times New Roman" charset="0"/>
                <a:ea typeface="ＭＳ Ｐゴシック" pitchFamily="-106" charset="-128"/>
                <a:cs typeface="ＭＳ Ｐゴシック" pitchFamily="-106" charset="-128"/>
              </a:rPr>
              <a:t>Meiyun</a:t>
            </a:r>
            <a:r>
              <a:rPr lang="en-US" sz="1200" b="1" kern="1200" dirty="0" smtClean="0">
                <a:solidFill>
                  <a:schemeClr val="tx1"/>
                </a:solidFill>
                <a:latin typeface="Times New Roman" charset="0"/>
                <a:ea typeface="ＭＳ Ｐゴシック" pitchFamily="-106" charset="-128"/>
                <a:cs typeface="ＭＳ Ｐゴシック" pitchFamily="-106" charset="-128"/>
              </a:rPr>
              <a:t>, Arlene M. Fiore</a:t>
            </a:r>
            <a:r>
              <a:rPr lang="en-US" sz="1200" b="0" kern="1200" dirty="0" smtClean="0">
                <a:solidFill>
                  <a:schemeClr val="tx1"/>
                </a:solidFill>
                <a:latin typeface="Times New Roman" charset="0"/>
                <a:ea typeface="ＭＳ Ｐゴシック" pitchFamily="-106" charset="-128"/>
                <a:cs typeface="ＭＳ Ｐゴシック" pitchFamily="-106" charset="-128"/>
              </a:rPr>
              <a:t>, Larry W. Horowitz, Andrew O. Langford, Samuel J. </a:t>
            </a:r>
            <a:r>
              <a:rPr lang="en-US" sz="1200" b="0" kern="1200" dirty="0" err="1" smtClean="0">
                <a:solidFill>
                  <a:schemeClr val="tx1"/>
                </a:solidFill>
                <a:latin typeface="Times New Roman" charset="0"/>
                <a:ea typeface="ＭＳ Ｐゴシック" pitchFamily="-106" charset="-128"/>
                <a:cs typeface="ＭＳ Ｐゴシック" pitchFamily="-106" charset="-128"/>
              </a:rPr>
              <a:t>Oltmans</a:t>
            </a:r>
            <a:r>
              <a:rPr lang="en-US" sz="1200" b="0" kern="1200" dirty="0" smtClean="0">
                <a:solidFill>
                  <a:schemeClr val="tx1"/>
                </a:solidFill>
                <a:latin typeface="Times New Roman" charset="0"/>
                <a:ea typeface="ＭＳ Ｐゴシック" pitchFamily="-106" charset="-128"/>
                <a:cs typeface="ＭＳ Ｐゴシック" pitchFamily="-106" charset="-128"/>
              </a:rPr>
              <a:t>, David </a:t>
            </a:r>
            <a:r>
              <a:rPr lang="en-US" sz="1200" b="0" kern="1200" dirty="0" err="1" smtClean="0">
                <a:solidFill>
                  <a:schemeClr val="tx1"/>
                </a:solidFill>
                <a:latin typeface="Times New Roman" charset="0"/>
                <a:ea typeface="ＭＳ Ｐゴシック" pitchFamily="-106" charset="-128"/>
                <a:cs typeface="ＭＳ Ｐゴシック" pitchFamily="-106" charset="-128"/>
              </a:rPr>
              <a:t>Tarasick</a:t>
            </a:r>
            <a:r>
              <a:rPr lang="en-US" sz="1200" b="0" kern="1200" dirty="0" smtClean="0">
                <a:solidFill>
                  <a:schemeClr val="tx1"/>
                </a:solidFill>
                <a:latin typeface="Times New Roman" charset="0"/>
                <a:ea typeface="ＭＳ Ｐゴシック" pitchFamily="-106" charset="-128"/>
                <a:cs typeface="ＭＳ Ｐゴシック" pitchFamily="-106" charset="-128"/>
              </a:rPr>
              <a:t>, and </a:t>
            </a:r>
            <a:r>
              <a:rPr lang="en-US" sz="1200" b="0" kern="1200" dirty="0" err="1" smtClean="0">
                <a:solidFill>
                  <a:schemeClr val="tx1"/>
                </a:solidFill>
                <a:latin typeface="Times New Roman" charset="0"/>
                <a:ea typeface="ＭＳ Ｐゴシック" pitchFamily="-106" charset="-128"/>
                <a:cs typeface="ＭＳ Ｐゴシック" pitchFamily="-106" charset="-128"/>
              </a:rPr>
              <a:t>Harald</a:t>
            </a:r>
            <a:r>
              <a:rPr lang="en-US" sz="1200" b="0" kern="1200" dirty="0" smtClean="0">
                <a:solidFill>
                  <a:schemeClr val="tx1"/>
                </a:solidFill>
                <a:latin typeface="Times New Roman" charset="0"/>
                <a:ea typeface="ＭＳ Ｐゴシック" pitchFamily="-106" charset="-128"/>
                <a:cs typeface="ＭＳ Ｐゴシック" pitchFamily="-106" charset="-128"/>
              </a:rPr>
              <a:t> E. </a:t>
            </a:r>
            <a:r>
              <a:rPr lang="en-US" sz="1200" b="0" kern="1200" dirty="0" err="1" smtClean="0">
                <a:solidFill>
                  <a:schemeClr val="tx1"/>
                </a:solidFill>
                <a:latin typeface="Times New Roman" charset="0"/>
                <a:ea typeface="ＭＳ Ｐゴシック" pitchFamily="-106" charset="-128"/>
                <a:cs typeface="ＭＳ Ｐゴシック" pitchFamily="-106" charset="-128"/>
              </a:rPr>
              <a:t>Rieder</a:t>
            </a:r>
            <a:r>
              <a:rPr lang="en-US" sz="1200" b="0" kern="1200" dirty="0" smtClean="0">
                <a:solidFill>
                  <a:schemeClr val="tx1"/>
                </a:solidFill>
                <a:latin typeface="Times New Roman" charset="0"/>
                <a:ea typeface="ＭＳ Ｐゴシック" pitchFamily="-106" charset="-128"/>
                <a:cs typeface="ＭＳ Ｐゴシック" pitchFamily="-106" charset="-128"/>
              </a:rPr>
              <a:t> (2015), Climate variability modulates western US ozone air quality in spring via deep stratospheric intrusions, </a:t>
            </a:r>
            <a:r>
              <a:rPr lang="en-US" sz="1200" b="0" u="sng" kern="1200" dirty="0" smtClean="0">
                <a:solidFill>
                  <a:schemeClr val="tx1"/>
                </a:solidFill>
                <a:latin typeface="Times New Roman" charset="0"/>
                <a:ea typeface="ＭＳ Ｐゴシック" pitchFamily="-106" charset="-128"/>
                <a:cs typeface="ＭＳ Ｐゴシック" pitchFamily="-106" charset="-128"/>
              </a:rPr>
              <a:t>Nature Communications, 6, 7105, 1-11, doi:10.1038/ncomms8105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charset="0"/>
                <a:ea typeface="ＭＳ Ｐゴシック" pitchFamily="-106" charset="-128"/>
                <a:cs typeface="ＭＳ Ｐゴシック" pitchFamily="-106" charset="-128"/>
              </a:rPr>
              <a:t>Zhang, L., </a:t>
            </a:r>
            <a:r>
              <a:rPr lang="en-US" sz="1200" b="1" kern="1200" dirty="0" smtClean="0">
                <a:solidFill>
                  <a:schemeClr val="tx1"/>
                </a:solidFill>
                <a:latin typeface="Times New Roman" charset="0"/>
                <a:ea typeface="ＭＳ Ｐゴシック" pitchFamily="-106" charset="-128"/>
                <a:cs typeface="ＭＳ Ｐゴシック" pitchFamily="-106" charset="-128"/>
              </a:rPr>
              <a:t>D. J. Jacob</a:t>
            </a:r>
            <a:r>
              <a:rPr lang="en-US" sz="1200" b="0" kern="1200" dirty="0" smtClean="0">
                <a:solidFill>
                  <a:schemeClr val="tx1"/>
                </a:solidFill>
                <a:latin typeface="Times New Roman" charset="0"/>
                <a:ea typeface="ＭＳ Ｐゴシック" pitchFamily="-106" charset="-128"/>
                <a:cs typeface="ＭＳ Ｐゴシック" pitchFamily="-106" charset="-128"/>
              </a:rPr>
              <a:t>, X. </a:t>
            </a:r>
            <a:r>
              <a:rPr lang="en-US" sz="1200" b="0" kern="1200" dirty="0" err="1" smtClean="0">
                <a:solidFill>
                  <a:schemeClr val="tx1"/>
                </a:solidFill>
                <a:latin typeface="Times New Roman" charset="0"/>
                <a:ea typeface="ＭＳ Ｐゴシック" pitchFamily="-106" charset="-128"/>
                <a:cs typeface="ＭＳ Ｐゴシック" pitchFamily="-106" charset="-128"/>
              </a:rPr>
              <a:t>Yue</a:t>
            </a:r>
            <a:r>
              <a:rPr lang="en-US" sz="1200" b="0" kern="1200" dirty="0" smtClean="0">
                <a:solidFill>
                  <a:schemeClr val="tx1"/>
                </a:solidFill>
                <a:latin typeface="Times New Roman" charset="0"/>
                <a:ea typeface="ＭＳ Ｐゴシック" pitchFamily="-106" charset="-128"/>
                <a:cs typeface="ＭＳ Ｐゴシック" pitchFamily="-106" charset="-128"/>
              </a:rPr>
              <a:t>, N. V. Downey, D. A. Wood, and D. </a:t>
            </a:r>
            <a:r>
              <a:rPr lang="en-US" sz="1200" b="0" kern="1200" dirty="0" err="1" smtClean="0">
                <a:solidFill>
                  <a:schemeClr val="tx1"/>
                </a:solidFill>
                <a:latin typeface="Times New Roman" charset="0"/>
                <a:ea typeface="ＭＳ Ｐゴシック" pitchFamily="-106" charset="-128"/>
                <a:cs typeface="ＭＳ Ｐゴシック" pitchFamily="-106" charset="-128"/>
              </a:rPr>
              <a:t>Blewitt</a:t>
            </a:r>
            <a:r>
              <a:rPr lang="en-US" sz="1200" b="0" kern="1200" dirty="0" smtClean="0">
                <a:solidFill>
                  <a:schemeClr val="tx1"/>
                </a:solidFill>
                <a:latin typeface="Times New Roman" charset="0"/>
                <a:ea typeface="ＭＳ Ｐゴシック" pitchFamily="-106" charset="-128"/>
                <a:cs typeface="ＭＳ Ｐゴシック" pitchFamily="-106" charset="-128"/>
              </a:rPr>
              <a:t>, Sources contributing to background surface ozone in the US intermountain West, </a:t>
            </a:r>
            <a:r>
              <a:rPr lang="en-US" sz="1200" b="0" u="sng" kern="1200" dirty="0" smtClean="0">
                <a:solidFill>
                  <a:schemeClr val="tx1"/>
                </a:solidFill>
                <a:latin typeface="Times New Roman" charset="0"/>
                <a:ea typeface="ＭＳ Ｐゴシック" pitchFamily="-106" charset="-128"/>
                <a:cs typeface="ＭＳ Ｐゴシック" pitchFamily="-106" charset="-128"/>
              </a:rPr>
              <a:t>Atmos. Chem. Phys., </a:t>
            </a:r>
            <a:r>
              <a:rPr lang="en-US" sz="1200" b="1" u="sng" kern="1200" dirty="0" smtClean="0">
                <a:solidFill>
                  <a:schemeClr val="tx1"/>
                </a:solidFill>
                <a:latin typeface="Times New Roman" charset="0"/>
                <a:ea typeface="ＭＳ Ｐゴシック" pitchFamily="-106" charset="-128"/>
                <a:cs typeface="ＭＳ Ｐゴシック" pitchFamily="-106" charset="-128"/>
              </a:rPr>
              <a:t>14</a:t>
            </a:r>
            <a:r>
              <a:rPr lang="en-US" sz="1200" b="0" u="sng" kern="1200" dirty="0" smtClean="0">
                <a:solidFill>
                  <a:schemeClr val="tx1"/>
                </a:solidFill>
                <a:latin typeface="Times New Roman" charset="0"/>
                <a:ea typeface="ＭＳ Ｐゴシック" pitchFamily="-106" charset="-128"/>
                <a:cs typeface="ＭＳ Ｐゴシック" pitchFamily="-106" charset="-128"/>
              </a:rPr>
              <a:t>, 5295-5309, 2014.</a:t>
            </a:r>
            <a:endParaRPr lang="en-US" b="0" dirty="0" smtClean="0">
              <a:effectLst/>
            </a:endParaRPr>
          </a:p>
        </p:txBody>
      </p:sp>
      <p:sp>
        <p:nvSpPr>
          <p:cNvPr id="4" name="Slide Number Placeholder 3"/>
          <p:cNvSpPr>
            <a:spLocks noGrp="1"/>
          </p:cNvSpPr>
          <p:nvPr>
            <p:ph type="sldNum" sz="quarter" idx="10"/>
          </p:nvPr>
        </p:nvSpPr>
        <p:spPr/>
        <p:txBody>
          <a:bodyPr/>
          <a:lstStyle/>
          <a:p>
            <a:fld id="{95DB0143-848B-43E0-B365-DFA3F0B93F2E}" type="slidenum">
              <a:rPr lang="en-US" smtClean="0">
                <a:solidFill>
                  <a:srgbClr val="000000"/>
                </a:solidFill>
              </a:rPr>
              <a:pPr/>
              <a:t>9</a:t>
            </a:fld>
            <a:endParaRPr lang="en-US" dirty="0">
              <a:solidFill>
                <a:srgbClr val="000000"/>
              </a:solidFill>
            </a:endParaRPr>
          </a:p>
        </p:txBody>
      </p:sp>
    </p:spTree>
    <p:extLst>
      <p:ext uri="{BB962C8B-B14F-4D97-AF65-F5344CB8AC3E}">
        <p14:creationId xmlns:p14="http://schemas.microsoft.com/office/powerpoint/2010/main" val="3348187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Column</a:t>
            </a:r>
            <a:r>
              <a:rPr lang="en-US" baseline="0" dirty="0" smtClean="0"/>
              <a:t>: If we estimated the concentration of particulate material (PM) from ground monitors (the small dots on the far left figure) the area of coverage would be limited only to the areas shaded green. The MODIS Satellite coverage, shown by the blue areas, helps to fill most of the gaps (but not all) –nearly half of the uncovered population (18.1 million) now have AQ information. Some of the white areas are because the surface albedo is so high that the MODIS retrievals are saddled with large uncertainties.</a:t>
            </a:r>
          </a:p>
          <a:p>
            <a:endParaRPr lang="en-US" baseline="0" dirty="0" smtClean="0"/>
          </a:p>
          <a:p>
            <a:r>
              <a:rPr lang="en-US" baseline="0" dirty="0" smtClean="0"/>
              <a:t>Second and Third Column: A case study showing the problem (the fire image) , the solution (PM2.5 from ground based data), and NASA’s contribution (PM2.5 from Ground + Satellite Data). </a:t>
            </a:r>
            <a:r>
              <a:rPr lang="en-US" sz="1200" kern="1200" dirty="0" smtClean="0">
                <a:solidFill>
                  <a:schemeClr val="tx1"/>
                </a:solidFill>
                <a:effectLst/>
                <a:latin typeface="Times New Roman" charset="0"/>
                <a:ea typeface="ＭＳ Ｐゴシック" pitchFamily="-106" charset="-128"/>
                <a:cs typeface="ＭＳ Ｐゴシック" pitchFamily="-106" charset="-128"/>
              </a:rPr>
              <a:t>In the nominal solution because</a:t>
            </a:r>
            <a:r>
              <a:rPr lang="en-US" sz="1200" kern="1200" baseline="0" dirty="0" smtClean="0">
                <a:solidFill>
                  <a:schemeClr val="tx1"/>
                </a:solidFill>
                <a:effectLst/>
                <a:latin typeface="Times New Roman" charset="0"/>
                <a:ea typeface="ＭＳ Ｐゴシック" pitchFamily="-106" charset="-128"/>
                <a:cs typeface="ＭＳ Ｐゴシック" pitchFamily="-106" charset="-128"/>
              </a:rPr>
              <a:t> the ground monitors in this region are very few,  the interpolated PM2.5 data shows relatively good Air Quality (AQI  of 0 – 4). The addition of satellite data shows that the Air Quality as a result of the Fires is poorer at AQI = 4-8.0;  This shows a case where </a:t>
            </a:r>
            <a:r>
              <a:rPr lang="en-US" sz="1200" kern="1200" dirty="0" smtClean="0">
                <a:solidFill>
                  <a:schemeClr val="tx1"/>
                </a:solidFill>
                <a:effectLst/>
                <a:latin typeface="Times New Roman" charset="0"/>
                <a:ea typeface="ＭＳ Ｐゴシック" pitchFamily="-106" charset="-128"/>
                <a:cs typeface="ＭＳ Ｐゴシック" pitchFamily="-106" charset="-128"/>
              </a:rPr>
              <a:t>the satellite data has real value in producing</a:t>
            </a:r>
            <a:r>
              <a:rPr lang="en-US" sz="1200" kern="1200" baseline="0" dirty="0" smtClean="0">
                <a:solidFill>
                  <a:schemeClr val="tx1"/>
                </a:solidFill>
                <a:effectLst/>
                <a:latin typeface="Times New Roman" charset="0"/>
                <a:ea typeface="ＭＳ Ｐゴシック" pitchFamily="-106" charset="-128"/>
                <a:cs typeface="ＭＳ Ｐゴシック" pitchFamily="-106" charset="-128"/>
              </a:rPr>
              <a:t> an Air Quality Index that </a:t>
            </a:r>
            <a:r>
              <a:rPr lang="en-US" sz="1200" kern="1200" dirty="0" smtClean="0">
                <a:solidFill>
                  <a:schemeClr val="tx1"/>
                </a:solidFill>
                <a:effectLst/>
                <a:latin typeface="Times New Roman" charset="0"/>
                <a:ea typeface="ＭＳ Ｐゴシック" pitchFamily="-106" charset="-128"/>
                <a:cs typeface="ＭＳ Ｐゴシック" pitchFamily="-106" charset="-128"/>
              </a:rPr>
              <a:t>actually protects the public from harm by allowing them make decisions that protect their health and wellbeing. If the satellite data were not there, the would be no indication of this poorer air quality.</a:t>
            </a:r>
          </a:p>
          <a:p>
            <a:endParaRPr lang="en-US" sz="1200" kern="1200" baseline="0" dirty="0" smtClean="0">
              <a:solidFill>
                <a:schemeClr val="tx1"/>
              </a:solidFill>
              <a:effectLst/>
              <a:latin typeface="Times New Roman" charset="0"/>
              <a:ea typeface="ＭＳ Ｐゴシック" pitchFamily="-106" charset="-128"/>
              <a:cs typeface="ＭＳ Ｐゴシック" pitchFamily="-106" charset="-128"/>
            </a:endParaRPr>
          </a:p>
          <a:p>
            <a:r>
              <a:rPr lang="en-US" sz="1200" u="none" kern="1200" dirty="0" smtClean="0">
                <a:solidFill>
                  <a:schemeClr val="tx1"/>
                </a:solidFill>
                <a:effectLst/>
                <a:latin typeface="Times New Roman" charset="0"/>
                <a:ea typeface="ＭＳ Ｐゴシック" pitchFamily="-106" charset="-128"/>
                <a:cs typeface="ＭＳ Ｐゴシック" pitchFamily="-106" charset="-128"/>
              </a:rPr>
              <a:t>Yellow box : Testimonial from a user at the Minnesota pollution Control Agency</a:t>
            </a:r>
          </a:p>
          <a:p>
            <a:endParaRPr lang="en-US"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dirty="0" smtClean="0">
                <a:solidFill>
                  <a:schemeClr val="tx1"/>
                </a:solidFill>
                <a:latin typeface="Times New Roman" charset="0"/>
                <a:ea typeface="ＭＳ Ｐゴシック" pitchFamily="-106" charset="-128"/>
                <a:cs typeface="ＭＳ Ｐゴシック" pitchFamily="-106" charset="-128"/>
              </a:rPr>
              <a:t>In the Missouri fires case (see </a:t>
            </a:r>
            <a:r>
              <a:rPr lang="en-US" sz="1100" u="sng" dirty="0" smtClean="0">
                <a:hlinkClick r:id="rId3"/>
              </a:rPr>
              <a:t>http://www.youtube.com/watch?v=ycYp2-XtoxE</a:t>
            </a:r>
            <a:r>
              <a:rPr lang="en-US" sz="1200" b="0" kern="1200" dirty="0" smtClean="0">
                <a:solidFill>
                  <a:schemeClr val="tx1"/>
                </a:solidFill>
                <a:latin typeface="Times New Roman" charset="0"/>
                <a:ea typeface="ＭＳ Ｐゴシック" pitchFamily="-106" charset="-128"/>
                <a:cs typeface="ＭＳ Ｐゴシック" pitchFamily="-106" charset="-128"/>
              </a:rPr>
              <a:t>) the addition of satellite data leads to identification</a:t>
            </a:r>
            <a:r>
              <a:rPr lang="en-US" sz="1200" b="0" kern="1200" baseline="0" dirty="0" smtClean="0">
                <a:solidFill>
                  <a:schemeClr val="tx1"/>
                </a:solidFill>
                <a:latin typeface="Times New Roman" charset="0"/>
                <a:ea typeface="ＭＳ Ｐゴシック" pitchFamily="-106" charset="-128"/>
                <a:cs typeface="ＭＳ Ｐゴシック" pitchFamily="-106" charset="-128"/>
              </a:rPr>
              <a:t> </a:t>
            </a:r>
            <a:r>
              <a:rPr lang="en-US" sz="1200" b="0" kern="1200" dirty="0" smtClean="0">
                <a:solidFill>
                  <a:schemeClr val="tx1"/>
                </a:solidFill>
                <a:latin typeface="Times New Roman" charset="0"/>
                <a:ea typeface="ＭＳ Ｐゴシック" pitchFamily="-106" charset="-128"/>
                <a:cs typeface="ＭＳ Ｐゴシック" pitchFamily="-106" charset="-128"/>
              </a:rPr>
              <a:t>of poorer air quality</a:t>
            </a:r>
            <a:r>
              <a:rPr lang="en-US" sz="1200" b="0" kern="1200" baseline="0" dirty="0" smtClean="0">
                <a:solidFill>
                  <a:schemeClr val="tx1"/>
                </a:solidFill>
                <a:latin typeface="Times New Roman" charset="0"/>
                <a:ea typeface="ＭＳ Ｐゴシック" pitchFamily="-106" charset="-128"/>
                <a:cs typeface="ＭＳ Ｐゴシック" pitchFamily="-106" charset="-128"/>
              </a:rPr>
              <a:t> by including satellite observations of smoke in an otherwise unmonitored area of Northern Missouri.</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kern="1200" baseline="0" dirty="0" smtClean="0">
              <a:solidFill>
                <a:schemeClr val="tx1"/>
              </a:solidFill>
              <a:latin typeface="Times New Roman" charset="0"/>
              <a:ea typeface="ＭＳ Ｐゴシック" pitchFamily="-106" charset="-128"/>
              <a:cs typeface="ＭＳ Ｐゴシック" pitchFamily="-106" charset="-128"/>
            </a:endParaRPr>
          </a:p>
          <a:p>
            <a:r>
              <a:rPr lang="en-US" sz="1200" u="sng" kern="1200" dirty="0" smtClean="0">
                <a:solidFill>
                  <a:schemeClr val="tx1"/>
                </a:solidFill>
                <a:effectLst/>
                <a:latin typeface="Times New Roman" charset="0"/>
                <a:ea typeface="ＭＳ Ｐゴシック" pitchFamily="-106" charset="-128"/>
                <a:cs typeface="ＭＳ Ｐゴシック" pitchFamily="-106" charset="-128"/>
              </a:rPr>
              <a:t>Socioeconomic</a:t>
            </a:r>
            <a:r>
              <a:rPr lang="en-US" sz="1200" u="sng" kern="1200" baseline="0" dirty="0" smtClean="0">
                <a:solidFill>
                  <a:schemeClr val="tx1"/>
                </a:solidFill>
                <a:effectLst/>
                <a:latin typeface="Times New Roman" charset="0"/>
                <a:ea typeface="ＭＳ Ｐゴシック" pitchFamily="-106" charset="-128"/>
                <a:cs typeface="ＭＳ Ｐゴシック" pitchFamily="-106" charset="-128"/>
              </a:rPr>
              <a:t> Benefits:</a:t>
            </a:r>
          </a:p>
          <a:p>
            <a:r>
              <a:rPr lang="en-US" sz="1200" kern="1200" baseline="0" dirty="0" smtClean="0">
                <a:solidFill>
                  <a:schemeClr val="tx1"/>
                </a:solidFill>
                <a:effectLst/>
                <a:latin typeface="Times New Roman" charset="0"/>
                <a:ea typeface="ＭＳ Ｐゴシック" pitchFamily="-106" charset="-128"/>
                <a:cs typeface="ＭＳ Ｐゴシック" pitchFamily="-106" charset="-128"/>
              </a:rPr>
              <a:t>-- The current areas that are “unmonitored” with PM2.5 ground monitors represent 18</a:t>
            </a:r>
            <a:r>
              <a:rPr lang="en-US" sz="1200" kern="1200" dirty="0" smtClean="0">
                <a:solidFill>
                  <a:schemeClr val="tx1"/>
                </a:solidFill>
                <a:effectLst/>
                <a:latin typeface="Times New Roman" charset="0"/>
                <a:ea typeface="ＭＳ Ｐゴシック" pitchFamily="-106" charset="-128"/>
                <a:cs typeface="ＭＳ Ｐゴシック" pitchFamily="-106" charset="-128"/>
              </a:rPr>
              <a:t> million people.</a:t>
            </a:r>
          </a:p>
          <a:p>
            <a:r>
              <a:rPr lang="en-US" sz="1200" kern="1200" baseline="0" dirty="0" smtClean="0">
                <a:solidFill>
                  <a:schemeClr val="tx1"/>
                </a:solidFill>
                <a:effectLst/>
                <a:latin typeface="Times New Roman" charset="0"/>
                <a:ea typeface="ＭＳ Ｐゴシック" pitchFamily="-106" charset="-128"/>
                <a:cs typeface="ＭＳ Ｐゴシック" pitchFamily="-106" charset="-128"/>
              </a:rPr>
              <a:t>-- If one was to expand the ground monitor network to place a ground monitor in every city with more than 25,000 people in the unmonitored area, it would cost ~$26M (and probably take 5 years) but it would only cover 44% of people in the unmonitored areas.</a:t>
            </a:r>
          </a:p>
          <a:p>
            <a:r>
              <a:rPr lang="en-US" sz="1200" kern="1200" baseline="0" dirty="0" smtClean="0">
                <a:solidFill>
                  <a:schemeClr val="tx1"/>
                </a:solidFill>
                <a:effectLst/>
                <a:latin typeface="Times New Roman" charset="0"/>
                <a:ea typeface="ＭＳ Ｐゴシック" pitchFamily="-106" charset="-128"/>
                <a:cs typeface="ＭＳ Ｐゴシック" pitchFamily="-106" charset="-128"/>
              </a:rPr>
              <a:t>-- On the other hand, t</a:t>
            </a:r>
            <a:r>
              <a:rPr lang="en-US" sz="1200" kern="1200" dirty="0" smtClean="0">
                <a:solidFill>
                  <a:schemeClr val="tx1"/>
                </a:solidFill>
                <a:effectLst/>
                <a:latin typeface="Times New Roman" charset="0"/>
                <a:ea typeface="ＭＳ Ｐゴシック" pitchFamily="-106" charset="-128"/>
                <a:cs typeface="ＭＳ Ｐゴシック" pitchFamily="-106" charset="-128"/>
              </a:rPr>
              <a:t>he NASA</a:t>
            </a:r>
            <a:r>
              <a:rPr lang="en-US" sz="1200" kern="1200" baseline="0" dirty="0" smtClean="0">
                <a:solidFill>
                  <a:schemeClr val="tx1"/>
                </a:solidFill>
                <a:effectLst/>
                <a:latin typeface="Times New Roman" charset="0"/>
                <a:ea typeface="ＭＳ Ｐゴシック" pitchFamily="-106" charset="-128"/>
                <a:cs typeface="ＭＳ Ｐゴシック" pitchFamily="-106" charset="-128"/>
              </a:rPr>
              <a:t> s</a:t>
            </a:r>
            <a:r>
              <a:rPr lang="en-US" sz="1200" kern="1200" dirty="0" smtClean="0">
                <a:solidFill>
                  <a:schemeClr val="tx1"/>
                </a:solidFill>
                <a:effectLst/>
                <a:latin typeface="Times New Roman" charset="0"/>
                <a:ea typeface="ＭＳ Ｐゴシック" pitchFamily="-106" charset="-128"/>
                <a:cs typeface="ＭＳ Ｐゴシック" pitchFamily="-106" charset="-128"/>
              </a:rPr>
              <a:t>atellite data can provide PM2.5 data to 82% of people in the unmonitored locations</a:t>
            </a:r>
            <a:r>
              <a:rPr lang="en-US" sz="1200" kern="1200" baseline="0" dirty="0" smtClean="0">
                <a:solidFill>
                  <a:schemeClr val="tx1"/>
                </a:solidFill>
                <a:effectLst/>
                <a:latin typeface="Times New Roman" charset="0"/>
                <a:ea typeface="ＭＳ Ｐゴシック" pitchFamily="-106" charset="-128"/>
                <a:cs typeface="ＭＳ Ｐゴシック" pitchFamily="-106" charset="-128"/>
              </a:rPr>
              <a:t> (~14.8M). Since the NASA satellite observations are free and open to EPA and State air quality managers, this capability represents a value of &gt;$26M from a ~1.5M NASA ESD/Applied Sciences project investment. </a:t>
            </a:r>
          </a:p>
          <a:p>
            <a:endParaRPr lang="en-US" sz="1200" kern="1200" baseline="0" dirty="0" smtClean="0">
              <a:solidFill>
                <a:schemeClr val="tx1"/>
              </a:solidFill>
              <a:effectLst/>
              <a:latin typeface="Times New Roman" charset="0"/>
              <a:ea typeface="ＭＳ Ｐゴシック" pitchFamily="-106" charset="-128"/>
              <a:cs typeface="ＭＳ Ｐゴシック" pitchFamily="-106"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kern="1200" dirty="0" smtClean="0">
              <a:solidFill>
                <a:schemeClr val="tx1"/>
              </a:solidFill>
              <a:latin typeface="Times New Roman" charset="0"/>
              <a:ea typeface="ＭＳ Ｐゴシック" pitchFamily="-106" charset="-128"/>
              <a:cs typeface="ＭＳ Ｐゴシック" pitchFamily="-106" charset="-128"/>
            </a:endParaRPr>
          </a:p>
          <a:p>
            <a:endParaRPr lang="en-US" dirty="0"/>
          </a:p>
        </p:txBody>
      </p:sp>
      <p:sp>
        <p:nvSpPr>
          <p:cNvPr id="4" name="Slide Number Placeholder 3"/>
          <p:cNvSpPr>
            <a:spLocks noGrp="1"/>
          </p:cNvSpPr>
          <p:nvPr>
            <p:ph type="sldNum" sz="quarter" idx="10"/>
          </p:nvPr>
        </p:nvSpPr>
        <p:spPr/>
        <p:txBody>
          <a:bodyPr/>
          <a:lstStyle/>
          <a:p>
            <a:fld id="{95DB0143-848B-43E0-B365-DFA3F0B93F2E}"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551142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defTabSz="897301" eaLnBrk="0" fontAlgn="base" hangingPunct="0">
              <a:spcBef>
                <a:spcPct val="30000"/>
              </a:spcBef>
              <a:spcAft>
                <a:spcPct val="0"/>
              </a:spcAft>
              <a:buFontTx/>
              <a:buChar char="•"/>
              <a:defRPr/>
            </a:pPr>
            <a:r>
              <a:rPr lang="en-US" altLang="en-US" dirty="0">
                <a:latin typeface="Calibri" pitchFamily="34" charset="0"/>
                <a:cs typeface="Calibri" pitchFamily="34" charset="0"/>
              </a:rPr>
              <a:t>The NASA Air Quality Applied Sciences Team (AQAST) is a group of 19 members who, along with collaborators, engage with air quality management agencies to broaden the benefit of NASA science, tools, and data for healthy air (</a:t>
            </a:r>
            <a:r>
              <a:rPr lang="en-US" altLang="en-US" dirty="0" err="1">
                <a:latin typeface="Calibri" pitchFamily="34" charset="0"/>
                <a:cs typeface="Calibri" pitchFamily="34" charset="0"/>
              </a:rPr>
              <a:t>www.aqast.org</a:t>
            </a:r>
            <a:r>
              <a:rPr lang="en-US" altLang="en-US" dirty="0">
                <a:latin typeface="Calibri" pitchFamily="34" charset="0"/>
                <a:cs typeface="Calibri" pitchFamily="34" charset="0"/>
              </a:rPr>
              <a:t>; </a:t>
            </a:r>
            <a:r>
              <a:rPr lang="en-US" altLang="en-US" dirty="0" err="1">
                <a:latin typeface="Calibri" pitchFamily="34" charset="0"/>
                <a:cs typeface="Calibri" pitchFamily="34" charset="0"/>
              </a:rPr>
              <a:t>www.aqast-media.org</a:t>
            </a:r>
            <a:r>
              <a:rPr lang="en-US" altLang="en-US" dirty="0">
                <a:latin typeface="Calibri" pitchFamily="34" charset="0"/>
                <a:cs typeface="Calibri" pitchFamily="34" charset="0"/>
              </a:rPr>
              <a:t>). </a:t>
            </a:r>
          </a:p>
          <a:p>
            <a:pPr marL="168244" indent="-168244" defTabSz="897301" eaLnBrk="0" fontAlgn="base" hangingPunct="0">
              <a:spcBef>
                <a:spcPct val="30000"/>
              </a:spcBef>
              <a:spcAft>
                <a:spcPct val="0"/>
              </a:spcAft>
              <a:buFontTx/>
              <a:buChar char="•"/>
              <a:defRPr/>
            </a:pPr>
            <a:r>
              <a:rPr lang="en-US" dirty="0" smtClean="0">
                <a:solidFill>
                  <a:srgbClr val="FF0000"/>
                </a:solidFill>
              </a:rPr>
              <a:t>AQAST Co-I Loretta </a:t>
            </a:r>
            <a:r>
              <a:rPr lang="en-US" dirty="0" err="1" smtClean="0">
                <a:solidFill>
                  <a:srgbClr val="FF0000"/>
                </a:solidFill>
              </a:rPr>
              <a:t>Mickley</a:t>
            </a:r>
            <a:r>
              <a:rPr lang="en-US" dirty="0" smtClean="0">
                <a:solidFill>
                  <a:srgbClr val="FF0000"/>
                </a:solidFill>
              </a:rPr>
              <a:t> </a:t>
            </a:r>
            <a:r>
              <a:rPr lang="en-US" baseline="0" dirty="0" smtClean="0">
                <a:solidFill>
                  <a:srgbClr val="FF0000"/>
                </a:solidFill>
              </a:rPr>
              <a:t>investigated the </a:t>
            </a:r>
            <a:r>
              <a:rPr lang="en-US" dirty="0" smtClean="0"/>
              <a:t>effects of climate change on air quality. </a:t>
            </a:r>
            <a:endParaRPr lang="en-US" dirty="0" smtClean="0">
              <a:solidFill>
                <a:srgbClr val="FF0000"/>
              </a:solidFill>
            </a:endParaRPr>
          </a:p>
          <a:p>
            <a:pPr marL="168244" marR="0" indent="-168244" algn="l" defTabSz="897301" rtl="0" eaLnBrk="0" fontAlgn="base" latinLnBrk="0" hangingPunct="0">
              <a:lnSpc>
                <a:spcPct val="100000"/>
              </a:lnSpc>
              <a:spcBef>
                <a:spcPct val="30000"/>
              </a:spcBef>
              <a:spcAft>
                <a:spcPct val="0"/>
              </a:spcAft>
              <a:buClrTx/>
              <a:buSzTx/>
              <a:buFontTx/>
              <a:buChar char="•"/>
              <a:tabLst/>
              <a:defRPr/>
            </a:pPr>
            <a:r>
              <a:rPr lang="en-US" dirty="0" smtClean="0">
                <a:solidFill>
                  <a:srgbClr val="FF0000"/>
                </a:solidFill>
              </a:rPr>
              <a:t>Paper: </a:t>
            </a:r>
            <a:r>
              <a:rPr lang="en-US" dirty="0" err="1" smtClean="0">
                <a:solidFill>
                  <a:srgbClr val="FF0000"/>
                </a:solidFill>
              </a:rPr>
              <a:t>Shen</a:t>
            </a:r>
            <a:r>
              <a:rPr lang="en-US" dirty="0" smtClean="0">
                <a:solidFill>
                  <a:srgbClr val="FF0000"/>
                </a:solidFill>
              </a:rPr>
              <a:t>, L., L. J. Mickley and E. </a:t>
            </a:r>
            <a:r>
              <a:rPr lang="en-US" dirty="0" err="1" smtClean="0">
                <a:solidFill>
                  <a:srgbClr val="FF0000"/>
                </a:solidFill>
              </a:rPr>
              <a:t>Gilleland</a:t>
            </a:r>
            <a:r>
              <a:rPr lang="en-US" dirty="0" smtClean="0">
                <a:solidFill>
                  <a:srgbClr val="FF0000"/>
                </a:solidFill>
              </a:rPr>
              <a:t>, Impact of increasing </a:t>
            </a:r>
            <a:r>
              <a:rPr lang="en-US" dirty="0" err="1" smtClean="0">
                <a:solidFill>
                  <a:srgbClr val="FF0000"/>
                </a:solidFill>
              </a:rPr>
              <a:t>heatwaves</a:t>
            </a:r>
            <a:r>
              <a:rPr lang="en-US" dirty="0" smtClean="0">
                <a:solidFill>
                  <a:srgbClr val="FF0000"/>
                </a:solidFill>
              </a:rPr>
              <a:t> on U.S. ozone episodes in the 2050s: Results from a multi-model analysis using extreme value theory, </a:t>
            </a:r>
            <a:r>
              <a:rPr lang="en-US" dirty="0" err="1" smtClean="0">
                <a:solidFill>
                  <a:srgbClr val="FF0000"/>
                </a:solidFill>
              </a:rPr>
              <a:t>Geophys</a:t>
            </a:r>
            <a:r>
              <a:rPr lang="en-US" dirty="0" smtClean="0">
                <a:solidFill>
                  <a:srgbClr val="FF0000"/>
                </a:solidFill>
              </a:rPr>
              <a:t>. Res. </a:t>
            </a:r>
            <a:r>
              <a:rPr lang="en-US" dirty="0" err="1" smtClean="0">
                <a:solidFill>
                  <a:srgbClr val="FF0000"/>
                </a:solidFill>
              </a:rPr>
              <a:t>Lett</a:t>
            </a:r>
            <a:r>
              <a:rPr lang="en-US" dirty="0" smtClean="0">
                <a:solidFill>
                  <a:srgbClr val="FF0000"/>
                </a:solidFill>
              </a:rPr>
              <a:t>., 43, doi:10.1002/2016GL068432, 2016.</a:t>
            </a:r>
          </a:p>
          <a:p>
            <a:pPr marL="168244" marR="0" indent="-168244" algn="l" defTabSz="897301" rtl="0" eaLnBrk="0" fontAlgn="base" latinLnBrk="0" hangingPunct="0">
              <a:lnSpc>
                <a:spcPct val="100000"/>
              </a:lnSpc>
              <a:spcBef>
                <a:spcPct val="30000"/>
              </a:spcBef>
              <a:spcAft>
                <a:spcPct val="0"/>
              </a:spcAft>
              <a:buClrTx/>
              <a:buSzTx/>
              <a:buFontTx/>
              <a:buChar char="•"/>
              <a:tabLst/>
              <a:defRPr/>
            </a:pPr>
            <a:r>
              <a:rPr lang="en-US" altLang="en-US" dirty="0" smtClean="0">
                <a:solidFill>
                  <a:srgbClr val="FF0000"/>
                </a:solidFill>
                <a:latin typeface="Calibri" pitchFamily="34" charset="0"/>
                <a:cs typeface="Calibri" pitchFamily="34" charset="0"/>
              </a:rPr>
              <a:t>Sample media</a:t>
            </a:r>
            <a:r>
              <a:rPr lang="en-US" altLang="en-US" baseline="0" dirty="0" smtClean="0">
                <a:solidFill>
                  <a:srgbClr val="FF0000"/>
                </a:solidFill>
                <a:latin typeface="Calibri" pitchFamily="34" charset="0"/>
                <a:cs typeface="Calibri" pitchFamily="34" charset="0"/>
              </a:rPr>
              <a:t> attention: </a:t>
            </a:r>
          </a:p>
          <a:p>
            <a:pPr marL="0" marR="0" indent="0" algn="l" defTabSz="897301" rtl="0" eaLnBrk="0" fontAlgn="base" latinLnBrk="0" hangingPunct="0">
              <a:lnSpc>
                <a:spcPct val="100000"/>
              </a:lnSpc>
              <a:spcBef>
                <a:spcPct val="30000"/>
              </a:spcBef>
              <a:spcAft>
                <a:spcPct val="0"/>
              </a:spcAft>
              <a:buClrTx/>
              <a:buSzTx/>
              <a:buFontTx/>
              <a:buNone/>
              <a:tabLst/>
              <a:defRPr/>
            </a:pPr>
            <a:r>
              <a:rPr lang="en-US" altLang="en-US" baseline="0" dirty="0" smtClean="0">
                <a:solidFill>
                  <a:srgbClr val="FF0000"/>
                </a:solidFill>
                <a:latin typeface="Calibri" pitchFamily="34" charset="0"/>
                <a:cs typeface="Calibri" pitchFamily="34" charset="0"/>
              </a:rPr>
              <a:t>NBC News, “</a:t>
            </a:r>
            <a:r>
              <a:rPr lang="en-US" b="0" dirty="0" smtClean="0"/>
              <a:t>New study predicts an extra week of bad ozone every year,” http://</a:t>
            </a:r>
            <a:r>
              <a:rPr lang="en-US" b="0" dirty="0" err="1" smtClean="0"/>
              <a:t>www.nbcnews.com</a:t>
            </a:r>
            <a:r>
              <a:rPr lang="en-US" b="0" dirty="0" smtClean="0"/>
              <a:t>/health/health-news/new-study-predicts-extra-week-bad-ozone-every-year-n559871</a:t>
            </a:r>
          </a:p>
          <a:p>
            <a:pPr marL="0" marR="0" indent="0" algn="l" defTabSz="897301" rtl="0" eaLnBrk="0" fontAlgn="base" latinLnBrk="0" hangingPunct="0">
              <a:lnSpc>
                <a:spcPct val="100000"/>
              </a:lnSpc>
              <a:spcBef>
                <a:spcPct val="30000"/>
              </a:spcBef>
              <a:spcAft>
                <a:spcPct val="0"/>
              </a:spcAft>
              <a:buClrTx/>
              <a:buSzTx/>
              <a:buFontTx/>
              <a:buNone/>
              <a:tabLst/>
              <a:defRPr/>
            </a:pPr>
            <a:r>
              <a:rPr lang="en-US" b="0" dirty="0" smtClean="0"/>
              <a:t>The Nation,</a:t>
            </a:r>
            <a:r>
              <a:rPr lang="en-US" b="0" baseline="0" dirty="0" smtClean="0"/>
              <a:t> “</a:t>
            </a:r>
            <a:r>
              <a:rPr lang="fi-FI" b="0" baseline="0" dirty="0" err="1" smtClean="0"/>
              <a:t>Global</a:t>
            </a:r>
            <a:r>
              <a:rPr lang="fi-FI" b="0" baseline="0" dirty="0" smtClean="0"/>
              <a:t> </a:t>
            </a:r>
            <a:r>
              <a:rPr lang="fi-FI" b="0" baseline="0" dirty="0" err="1" smtClean="0"/>
              <a:t>leaders</a:t>
            </a:r>
            <a:r>
              <a:rPr lang="fi-FI" b="0" baseline="0" dirty="0" smtClean="0"/>
              <a:t> </a:t>
            </a:r>
            <a:r>
              <a:rPr lang="fi-FI" b="0" baseline="0" dirty="0" err="1" smtClean="0"/>
              <a:t>agree</a:t>
            </a:r>
            <a:r>
              <a:rPr lang="fi-FI" b="0" baseline="0" dirty="0" smtClean="0"/>
              <a:t> to set </a:t>
            </a:r>
            <a:r>
              <a:rPr lang="fi-FI" b="0" baseline="0" dirty="0" err="1" smtClean="0"/>
              <a:t>price</a:t>
            </a:r>
            <a:r>
              <a:rPr lang="fi-FI" b="0" baseline="0" dirty="0" smtClean="0"/>
              <a:t> on </a:t>
            </a:r>
            <a:r>
              <a:rPr lang="fi-FI" b="0" baseline="0" dirty="0" err="1" smtClean="0"/>
              <a:t>carbon</a:t>
            </a:r>
            <a:r>
              <a:rPr lang="fi-FI" b="0" baseline="0" dirty="0" smtClean="0"/>
              <a:t> </a:t>
            </a:r>
            <a:r>
              <a:rPr lang="fi-FI" b="0" baseline="0" dirty="0" err="1" smtClean="0"/>
              <a:t>pollution</a:t>
            </a:r>
            <a:r>
              <a:rPr lang="fi-FI" b="0" baseline="0" dirty="0" smtClean="0"/>
              <a:t>,” </a:t>
            </a:r>
            <a:r>
              <a:rPr lang="fi-FI" b="0" dirty="0" smtClean="0"/>
              <a:t>http://nation.com.pk/international/22-Apr-2016/global-leaders-agree-to-set-price-on-carbon-pollution</a:t>
            </a:r>
            <a:endParaRPr lang="en-US" b="0" dirty="0" smtClean="0"/>
          </a:p>
          <a:p>
            <a:pPr marL="168244" marR="0" indent="-168244" algn="l" defTabSz="897301" rtl="0" eaLnBrk="0" fontAlgn="base" latinLnBrk="0" hangingPunct="0">
              <a:lnSpc>
                <a:spcPct val="100000"/>
              </a:lnSpc>
              <a:spcBef>
                <a:spcPct val="30000"/>
              </a:spcBef>
              <a:spcAft>
                <a:spcPct val="0"/>
              </a:spcAft>
              <a:buClrTx/>
              <a:buSzTx/>
              <a:buFontTx/>
              <a:buChar char="•"/>
              <a:tabLst/>
              <a:defRPr/>
            </a:pPr>
            <a:endParaRPr lang="en-US" altLang="en-US" dirty="0" smtClean="0">
              <a:latin typeface="Calibri" pitchFamily="34" charset="0"/>
              <a:cs typeface="Calibri" pitchFamily="34" charset="0"/>
            </a:endParaRPr>
          </a:p>
          <a:p>
            <a:pPr marL="168244" marR="0" indent="-168244" algn="l" defTabSz="897301" rtl="0" eaLnBrk="0" fontAlgn="base" latinLnBrk="0" hangingPunct="0">
              <a:lnSpc>
                <a:spcPct val="100000"/>
              </a:lnSpc>
              <a:spcBef>
                <a:spcPct val="30000"/>
              </a:spcBef>
              <a:spcAft>
                <a:spcPct val="0"/>
              </a:spcAft>
              <a:buClrTx/>
              <a:buSzTx/>
              <a:buFontTx/>
              <a:buChar char="•"/>
              <a:tabLst/>
              <a:defRPr/>
            </a:pPr>
            <a:r>
              <a:rPr lang="en-US" altLang="en-US" dirty="0" smtClean="0">
                <a:latin typeface="Calibri" pitchFamily="34" charset="0"/>
                <a:cs typeface="Calibri" pitchFamily="34" charset="0"/>
              </a:rPr>
              <a:t>Caption for the figure: (as given in the GRL</a:t>
            </a:r>
            <a:r>
              <a:rPr lang="en-US" altLang="en-US" baseline="0" dirty="0" smtClean="0">
                <a:latin typeface="Calibri" pitchFamily="34" charset="0"/>
                <a:cs typeface="Calibri" pitchFamily="34" charset="0"/>
              </a:rPr>
              <a:t> paper)</a:t>
            </a:r>
            <a:endParaRPr lang="en-US" altLang="en-US" dirty="0" smtClean="0">
              <a:latin typeface="Calibri" pitchFamily="34" charset="0"/>
              <a:cs typeface="Calibri" pitchFamily="34" charset="0"/>
            </a:endParaRPr>
          </a:p>
          <a:p>
            <a:pPr marL="168244" marR="0" indent="-168244" algn="l" defTabSz="897301" rtl="0" eaLnBrk="0" fontAlgn="base" latinLnBrk="0" hangingPunct="0">
              <a:lnSpc>
                <a:spcPct val="100000"/>
              </a:lnSpc>
              <a:spcBef>
                <a:spcPct val="30000"/>
              </a:spcBef>
              <a:spcAft>
                <a:spcPct val="0"/>
              </a:spcAft>
              <a:buClrTx/>
              <a:buSzTx/>
              <a:buFontTx/>
              <a:buChar char="•"/>
              <a:tabLst/>
              <a:defRPr/>
            </a:pPr>
            <a:r>
              <a:rPr lang="en-US" sz="1200" b="0" i="0" kern="1200" dirty="0" smtClean="0">
                <a:solidFill>
                  <a:schemeClr val="tx1"/>
                </a:solidFill>
                <a:effectLst/>
                <a:latin typeface="Times New Roman" charset="0"/>
                <a:ea typeface="ＭＳ Ｐゴシック" pitchFamily="-106" charset="-128"/>
                <a:cs typeface="ＭＳ Ｐゴシック" pitchFamily="-106" charset="-128"/>
              </a:rPr>
              <a:t>(a) Mean changes from 2000–2009 to 2050–2059 in ozone episode days due to climate change in the RCP4.5 scenario, as calculated using statistically downscaled projections of daily maximum temperatures from 19 CMIP5 models. (b) The standard deviation of the changes in ozone episode days across the 19 CMIP5 models at each site. The sites where the inclusion of </a:t>
            </a:r>
            <a:r>
              <a:rPr lang="en-US" sz="1200" b="0" i="1" kern="1200" dirty="0" err="1" smtClean="0">
                <a:solidFill>
                  <a:schemeClr val="tx1"/>
                </a:solidFill>
                <a:effectLst/>
                <a:latin typeface="Times New Roman" charset="0"/>
                <a:ea typeface="ＭＳ Ｐゴシック" pitchFamily="-106" charset="-128"/>
                <a:cs typeface="ＭＳ Ｐゴシック" pitchFamily="-106" charset="-128"/>
              </a:rPr>
              <a:t>T</a:t>
            </a:r>
            <a:r>
              <a:rPr lang="en-US" sz="1200" b="0" i="0" kern="1200" baseline="-25000" dirty="0" err="1" smtClean="0">
                <a:solidFill>
                  <a:schemeClr val="tx1"/>
                </a:solidFill>
                <a:effectLst/>
                <a:latin typeface="Times New Roman" charset="0"/>
                <a:ea typeface="ＭＳ Ｐゴシック" pitchFamily="-106" charset="-128"/>
                <a:cs typeface="ＭＳ Ｐゴシック" pitchFamily="-106" charset="-128"/>
              </a:rPr>
              <a:t>max</a:t>
            </a:r>
            <a:r>
              <a:rPr lang="en-US" sz="1200" b="0" i="0" kern="1200" dirty="0" smtClean="0">
                <a:solidFill>
                  <a:schemeClr val="tx1"/>
                </a:solidFill>
                <a:effectLst/>
                <a:latin typeface="Times New Roman" charset="0"/>
                <a:ea typeface="ＭＳ Ｐゴシック" pitchFamily="-106" charset="-128"/>
                <a:cs typeface="ＭＳ Ｐゴシック" pitchFamily="-106" charset="-128"/>
              </a:rPr>
              <a:t> does not improve the EVT model for daily MDA8 ozone are denoted by black triangles.</a:t>
            </a:r>
            <a:endParaRPr lang="en-US" altLang="en-US"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95DB0143-848B-43E0-B365-DFA3F0B93F2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248892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Times New Roman" charset="0"/>
              <a:ea typeface="ＭＳ Ｐゴシック" pitchFamily="-106" charset="-128"/>
              <a:cs typeface="ＭＳ Ｐゴシック" pitchFamily="-106" charset="-128"/>
            </a:endParaRPr>
          </a:p>
          <a:p>
            <a:pPr fontAlgn="t">
              <a:defRPr/>
            </a:pPr>
            <a:r>
              <a:rPr lang="en-US" sz="1200" b="1" kern="1200" dirty="0" smtClean="0">
                <a:solidFill>
                  <a:srgbClr val="000000"/>
                </a:solidFill>
                <a:latin typeface="Arial"/>
                <a:ea typeface="ＭＳ Ｐゴシック" pitchFamily="-106" charset="-128"/>
                <a:cs typeface="ＭＳ Ｐゴシック" pitchFamily="-106" charset="-128"/>
              </a:rPr>
              <a:t>Reference:  H. S. </a:t>
            </a:r>
            <a:r>
              <a:rPr lang="en-US" sz="1200" b="1" kern="1200" dirty="0" err="1" smtClean="0">
                <a:solidFill>
                  <a:srgbClr val="000000"/>
                </a:solidFill>
                <a:latin typeface="Arial"/>
                <a:ea typeface="ＭＳ Ｐゴシック" pitchFamily="-106" charset="-128"/>
                <a:cs typeface="ＭＳ Ｐゴシック" pitchFamily="-106" charset="-128"/>
              </a:rPr>
              <a:t>Halliday</a:t>
            </a:r>
            <a:r>
              <a:rPr lang="en-US" sz="1200" b="1" kern="1200" dirty="0" smtClean="0">
                <a:solidFill>
                  <a:srgbClr val="000000"/>
                </a:solidFill>
                <a:latin typeface="Arial"/>
                <a:ea typeface="ＭＳ Ｐゴシック" pitchFamily="-106" charset="-128"/>
                <a:cs typeface="ＭＳ Ｐゴシック" pitchFamily="-106" charset="-128"/>
              </a:rPr>
              <a:t>, A. M. Thompson, A. </a:t>
            </a:r>
            <a:r>
              <a:rPr lang="en-US" sz="1200" b="1" kern="1200" dirty="0" err="1" smtClean="0">
                <a:solidFill>
                  <a:srgbClr val="000000"/>
                </a:solidFill>
                <a:latin typeface="Arial"/>
                <a:ea typeface="ＭＳ Ｐゴシック" pitchFamily="-106" charset="-128"/>
                <a:cs typeface="ＭＳ Ｐゴシック" pitchFamily="-106" charset="-128"/>
              </a:rPr>
              <a:t>Wisthaler</a:t>
            </a:r>
            <a:r>
              <a:rPr lang="en-US" sz="1200" b="1" kern="1200" dirty="0" smtClean="0">
                <a:solidFill>
                  <a:srgbClr val="000000"/>
                </a:solidFill>
                <a:latin typeface="Arial"/>
                <a:ea typeface="ＭＳ Ｐゴシック" pitchFamily="-106" charset="-128"/>
                <a:cs typeface="ＭＳ Ｐゴシック" pitchFamily="-106" charset="-128"/>
              </a:rPr>
              <a:t>, D. R. Blake, R. S. </a:t>
            </a:r>
            <a:r>
              <a:rPr lang="en-US" sz="1200" b="1" kern="1200" dirty="0" err="1" smtClean="0">
                <a:solidFill>
                  <a:srgbClr val="000000"/>
                </a:solidFill>
                <a:latin typeface="Arial"/>
                <a:ea typeface="ＭＳ Ｐゴシック" pitchFamily="-106" charset="-128"/>
                <a:cs typeface="ＭＳ Ｐゴシック" pitchFamily="-106" charset="-128"/>
              </a:rPr>
              <a:t>Hornbrook</a:t>
            </a:r>
            <a:r>
              <a:rPr lang="en-US" sz="1200" b="1" kern="1200" dirty="0" smtClean="0">
                <a:solidFill>
                  <a:srgbClr val="000000"/>
                </a:solidFill>
                <a:latin typeface="Arial"/>
                <a:ea typeface="ＭＳ Ｐゴシック" pitchFamily="-106" charset="-128"/>
                <a:cs typeface="ＭＳ Ｐゴシック" pitchFamily="-106" charset="-128"/>
              </a:rPr>
              <a:t>, M. Müller, T. </a:t>
            </a:r>
            <a:r>
              <a:rPr lang="en-US" sz="1200" b="1" kern="1200" dirty="0" err="1" smtClean="0">
                <a:solidFill>
                  <a:srgbClr val="000000"/>
                </a:solidFill>
                <a:latin typeface="Arial"/>
                <a:ea typeface="ＭＳ Ｐゴシック" pitchFamily="-106" charset="-128"/>
                <a:cs typeface="ＭＳ Ｐゴシック" pitchFamily="-106" charset="-128"/>
              </a:rPr>
              <a:t>Mikoviny</a:t>
            </a:r>
            <a:r>
              <a:rPr lang="en-US" sz="1200" b="1" kern="1200" dirty="0" smtClean="0">
                <a:solidFill>
                  <a:srgbClr val="000000"/>
                </a:solidFill>
                <a:latin typeface="Arial"/>
                <a:ea typeface="ＭＳ Ｐゴシック" pitchFamily="-106" charset="-128"/>
                <a:cs typeface="ＭＳ Ｐゴシック" pitchFamily="-106" charset="-128"/>
              </a:rPr>
              <a:t>, </a:t>
            </a:r>
          </a:p>
          <a:p>
            <a:pPr fontAlgn="t">
              <a:defRPr/>
            </a:pPr>
            <a:r>
              <a:rPr lang="en-US" sz="1200" b="1" kern="1200" dirty="0" smtClean="0">
                <a:solidFill>
                  <a:srgbClr val="000000"/>
                </a:solidFill>
                <a:latin typeface="Arial"/>
                <a:ea typeface="ＭＳ Ｐゴシック" pitchFamily="-106" charset="-128"/>
                <a:cs typeface="ＭＳ Ｐゴシック" pitchFamily="-106" charset="-128"/>
              </a:rPr>
              <a:t>      E. C. </a:t>
            </a:r>
            <a:r>
              <a:rPr lang="en-US" sz="1200" b="1" kern="1200" dirty="0" err="1" smtClean="0">
                <a:solidFill>
                  <a:srgbClr val="000000"/>
                </a:solidFill>
                <a:latin typeface="Arial"/>
                <a:ea typeface="ＭＳ Ｐゴシック" pitchFamily="-106" charset="-128"/>
                <a:cs typeface="ＭＳ Ｐゴシック" pitchFamily="-106" charset="-128"/>
              </a:rPr>
              <a:t>Apel</a:t>
            </a:r>
            <a:r>
              <a:rPr lang="en-US" sz="1200" b="1" kern="1200" dirty="0" smtClean="0">
                <a:solidFill>
                  <a:srgbClr val="000000"/>
                </a:solidFill>
                <a:latin typeface="Arial"/>
                <a:ea typeface="ＭＳ Ｐゴシック" pitchFamily="-106" charset="-128"/>
                <a:cs typeface="ＭＳ Ｐゴシック" pitchFamily="-106" charset="-128"/>
              </a:rPr>
              <a:t>, A. J. Hills. Atmospheric benzene observations from a heavily developed oil and gas field in </a:t>
            </a:r>
          </a:p>
          <a:p>
            <a:pPr fontAlgn="t">
              <a:defRPr/>
            </a:pPr>
            <a:r>
              <a:rPr lang="en-US" sz="1200" b="1" kern="1200" dirty="0" smtClean="0">
                <a:solidFill>
                  <a:srgbClr val="000000"/>
                </a:solidFill>
                <a:latin typeface="Arial"/>
                <a:ea typeface="ＭＳ Ｐゴシック" pitchFamily="-106" charset="-128"/>
                <a:cs typeface="ＭＳ Ｐゴシック" pitchFamily="-106" charset="-128"/>
              </a:rPr>
              <a:t>      the Denver Julesburg basin, </a:t>
            </a:r>
            <a:r>
              <a:rPr lang="en-US" sz="1200" b="1" i="1" kern="1200" dirty="0" smtClean="0">
                <a:solidFill>
                  <a:srgbClr val="000000"/>
                </a:solidFill>
                <a:latin typeface="Arial"/>
                <a:ea typeface="ＭＳ Ｐゴシック" pitchFamily="-106" charset="-128"/>
                <a:cs typeface="ＭＳ Ｐゴシック" pitchFamily="-106" charset="-128"/>
              </a:rPr>
              <a:t>J. </a:t>
            </a:r>
            <a:r>
              <a:rPr lang="en-US" sz="1200" b="1" i="1" kern="1200" dirty="0" err="1" smtClean="0">
                <a:solidFill>
                  <a:srgbClr val="000000"/>
                </a:solidFill>
                <a:latin typeface="Arial"/>
                <a:ea typeface="ＭＳ Ｐゴシック" pitchFamily="-106" charset="-128"/>
                <a:cs typeface="ＭＳ Ｐゴシック" pitchFamily="-106" charset="-128"/>
              </a:rPr>
              <a:t>Geophys</a:t>
            </a:r>
            <a:r>
              <a:rPr lang="en-US" sz="1200" b="1" i="1" kern="1200" dirty="0" smtClean="0">
                <a:solidFill>
                  <a:srgbClr val="000000"/>
                </a:solidFill>
                <a:latin typeface="Arial"/>
                <a:ea typeface="ＭＳ Ｐゴシック" pitchFamily="-106" charset="-128"/>
                <a:cs typeface="ＭＳ Ｐゴシック" pitchFamily="-106" charset="-128"/>
              </a:rPr>
              <a:t>. Res., </a:t>
            </a:r>
            <a:r>
              <a:rPr lang="en-US" sz="1200" b="1" kern="1200" dirty="0" err="1" smtClean="0">
                <a:solidFill>
                  <a:srgbClr val="000000"/>
                </a:solidFill>
                <a:latin typeface="Arial"/>
                <a:ea typeface="ＭＳ Ｐゴシック" pitchFamily="-106" charset="-128"/>
                <a:cs typeface="ＭＳ Ｐゴシック" pitchFamily="-106" charset="-128"/>
              </a:rPr>
              <a:t>doi</a:t>
            </a:r>
            <a:r>
              <a:rPr lang="en-US" sz="1200" b="1" kern="1200" dirty="0" smtClean="0">
                <a:solidFill>
                  <a:srgbClr val="000000"/>
                </a:solidFill>
                <a:latin typeface="Arial"/>
                <a:ea typeface="ＭＳ Ｐゴシック" pitchFamily="-106" charset="-128"/>
                <a:cs typeface="ＭＳ Ｐゴシック" pitchFamily="-106" charset="-128"/>
              </a:rPr>
              <a:t>: 10.1002/2016JD02534729, 2016.  (Published, 20 Sept.)</a:t>
            </a:r>
          </a:p>
          <a:p>
            <a:pPr fontAlgn="t">
              <a:defRPr/>
            </a:pPr>
            <a:endParaRPr lang="en-US" sz="1200" b="1" kern="1200" dirty="0" smtClean="0">
              <a:solidFill>
                <a:srgbClr val="000000"/>
              </a:solidFill>
              <a:latin typeface="Arial"/>
              <a:ea typeface="ＭＳ Ｐゴシック" pitchFamily="-106" charset="-128"/>
              <a:cs typeface="ＭＳ Ｐゴシック" pitchFamily="-106" charset="-128"/>
            </a:endParaRPr>
          </a:p>
          <a:p>
            <a:pPr fontAlgn="t">
              <a:defRPr/>
            </a:pPr>
            <a:endParaRPr lang="en-US" sz="1200" b="1" kern="1200" dirty="0" smtClean="0">
              <a:solidFill>
                <a:srgbClr val="000000"/>
              </a:solidFill>
              <a:latin typeface="Arial"/>
              <a:ea typeface="ＭＳ Ｐゴシック" pitchFamily="-106" charset="-128"/>
              <a:cs typeface="ＭＳ Ｐゴシック" pitchFamily="-106" charset="-128"/>
            </a:endParaRPr>
          </a:p>
          <a:p>
            <a:pPr fontAlgn="t">
              <a:defRPr/>
            </a:pPr>
            <a:r>
              <a:rPr lang="en-US" sz="1200" b="1" kern="1200" dirty="0" smtClean="0">
                <a:solidFill>
                  <a:srgbClr val="000000"/>
                </a:solidFill>
                <a:latin typeface="Arial"/>
                <a:ea typeface="ＭＳ Ｐゴシック" pitchFamily="-106" charset="-128"/>
                <a:cs typeface="ＭＳ Ｐゴシック" pitchFamily="-106" charset="-128"/>
              </a:rPr>
              <a:t>Data Sources:  </a:t>
            </a:r>
            <a:r>
              <a:rPr lang="en-US" sz="1200" kern="1200" dirty="0" smtClean="0">
                <a:solidFill>
                  <a:srgbClr val="000000"/>
                </a:solidFill>
                <a:latin typeface="Arial"/>
                <a:ea typeface="ＭＳ Ｐゴシック" pitchFamily="-106" charset="-128"/>
                <a:cs typeface="ＭＳ Ｐゴシック" pitchFamily="-106" charset="-128"/>
              </a:rPr>
              <a:t>All Data are provided by the NASA Earth Venture DISCOVER-AQ (Deriving Information on Surface Conditions from </a:t>
            </a:r>
            <a:r>
              <a:rPr lang="en-US" sz="1200" kern="1200" dirty="0" err="1" smtClean="0">
                <a:solidFill>
                  <a:srgbClr val="000000"/>
                </a:solidFill>
                <a:latin typeface="Arial"/>
                <a:ea typeface="ＭＳ Ｐゴシック" pitchFamily="-106" charset="-128"/>
                <a:cs typeface="ＭＳ Ｐゴシック" pitchFamily="-106" charset="-128"/>
              </a:rPr>
              <a:t>COlumn</a:t>
            </a:r>
            <a:r>
              <a:rPr lang="en-US" sz="1200" kern="1200" dirty="0" smtClean="0">
                <a:solidFill>
                  <a:srgbClr val="000000"/>
                </a:solidFill>
                <a:latin typeface="Arial"/>
                <a:ea typeface="ＭＳ Ｐゴシック" pitchFamily="-106" charset="-128"/>
                <a:cs typeface="ＭＳ Ｐゴシック" pitchFamily="-106" charset="-128"/>
              </a:rPr>
              <a:t> and </a:t>
            </a:r>
            <a:r>
              <a:rPr lang="en-US" sz="1200" kern="1200" dirty="0" err="1" smtClean="0">
                <a:solidFill>
                  <a:srgbClr val="000000"/>
                </a:solidFill>
                <a:latin typeface="Arial"/>
                <a:ea typeface="ＭＳ Ｐゴシック" pitchFamily="-106" charset="-128"/>
                <a:cs typeface="ＭＳ Ｐゴシック" pitchFamily="-106" charset="-128"/>
              </a:rPr>
              <a:t>VERtically</a:t>
            </a:r>
            <a:r>
              <a:rPr lang="en-US" sz="1200" kern="1200" dirty="0" smtClean="0">
                <a:solidFill>
                  <a:srgbClr val="000000"/>
                </a:solidFill>
                <a:latin typeface="Arial"/>
                <a:ea typeface="ＭＳ Ｐゴシック" pitchFamily="-106" charset="-128"/>
                <a:cs typeface="ＭＳ Ｐゴシック" pitchFamily="-106" charset="-128"/>
              </a:rPr>
              <a:t> Resolved Observations Relevant to Air Quality) campaign that consisted of four deployments in prototypically polluted locations: Maryland (2011), San Joaquin Valley &amp; Houston (2013), Denver-Julesburg Basin (2014). All participants and instrumentation are described at the website: discover-</a:t>
            </a:r>
            <a:r>
              <a:rPr lang="en-US" sz="1200" kern="1200" dirty="0" err="1" smtClean="0">
                <a:solidFill>
                  <a:srgbClr val="000000"/>
                </a:solidFill>
                <a:latin typeface="Arial"/>
                <a:ea typeface="ＭＳ Ｐゴシック" pitchFamily="-106" charset="-128"/>
                <a:cs typeface="ＭＳ Ｐゴシック" pitchFamily="-106" charset="-128"/>
              </a:rPr>
              <a:t>aq.larc.nasa.gov</a:t>
            </a:r>
            <a:r>
              <a:rPr lang="en-US" sz="1200" kern="1200" dirty="0" smtClean="0">
                <a:solidFill>
                  <a:srgbClr val="000000"/>
                </a:solidFill>
                <a:latin typeface="Arial"/>
                <a:ea typeface="ＭＳ Ｐゴシック" pitchFamily="-106" charset="-128"/>
                <a:cs typeface="ＭＳ Ｐゴシック" pitchFamily="-106" charset="-128"/>
              </a:rPr>
              <a:t>.  For the July-August 2014 Colorado campaign, besides the Penn State NATIVE &amp; U. Oslo trailers, hydrocarbons were measured by a PT-RMS on the NASA P-3 and by the NCAR C-130 as part of the FRAPPE campaign.  Platteville and P-3 hydrocarbons matched perfectly.  Canisters from U. Cal-Irvine at Platteville also helped fingerprint the Oil &amp; Gas benzene source, </a:t>
            </a:r>
            <a:r>
              <a:rPr lang="en-US" sz="1200" kern="1200" dirty="0" err="1" smtClean="0">
                <a:solidFill>
                  <a:srgbClr val="000000"/>
                </a:solidFill>
                <a:latin typeface="Arial"/>
                <a:ea typeface="ＭＳ Ｐゴシック" pitchFamily="-106" charset="-128"/>
                <a:cs typeface="ＭＳ Ｐゴシック" pitchFamily="-106" charset="-128"/>
              </a:rPr>
              <a:t>ie</a:t>
            </a:r>
            <a:r>
              <a:rPr lang="en-US" sz="1200" kern="1200" dirty="0" smtClean="0">
                <a:solidFill>
                  <a:srgbClr val="000000"/>
                </a:solidFill>
                <a:latin typeface="Arial"/>
                <a:ea typeface="ＭＳ Ｐゴシック" pitchFamily="-106" charset="-128"/>
                <a:cs typeface="ＭＳ Ｐゴシック" pitchFamily="-106" charset="-128"/>
              </a:rPr>
              <a:t> there were high pentanes from oil and gas.</a:t>
            </a:r>
          </a:p>
          <a:p>
            <a:pPr fontAlgn="t">
              <a:defRPr/>
            </a:pPr>
            <a:endParaRPr lang="en-US" sz="1200" b="1" kern="1200" dirty="0" smtClean="0">
              <a:solidFill>
                <a:srgbClr val="000000"/>
              </a:solidFill>
              <a:latin typeface="Arial"/>
              <a:ea typeface="ＭＳ Ｐゴシック" pitchFamily="-106" charset="-128"/>
              <a:cs typeface="ＭＳ Ｐゴシック" pitchFamily="-106" charset="-128"/>
            </a:endParaRPr>
          </a:p>
          <a:p>
            <a:pPr fontAlgn="t">
              <a:defRPr/>
            </a:pPr>
            <a:r>
              <a:rPr lang="en-US" sz="1200" b="1" kern="1200" dirty="0" smtClean="0">
                <a:solidFill>
                  <a:srgbClr val="000000"/>
                </a:solidFill>
                <a:latin typeface="Arial"/>
                <a:ea typeface="ＭＳ Ｐゴシック" pitchFamily="-106" charset="-128"/>
                <a:cs typeface="ＭＳ Ｐゴシック" pitchFamily="-106" charset="-128"/>
              </a:rPr>
              <a:t>Technical Description of Figures:</a:t>
            </a:r>
          </a:p>
          <a:p>
            <a:pPr marL="0" marR="0" indent="0" algn="l" defTabSz="1233488" rtl="0" eaLnBrk="0" fontAlgn="t" latinLnBrk="0" hangingPunct="0">
              <a:lnSpc>
                <a:spcPct val="90000"/>
              </a:lnSpc>
              <a:spcBef>
                <a:spcPct val="40000"/>
              </a:spcBef>
              <a:spcAft>
                <a:spcPct val="0"/>
              </a:spcAft>
              <a:buClrTx/>
              <a:buSzTx/>
              <a:buFontTx/>
              <a:buNone/>
              <a:tabLst/>
              <a:defRPr/>
            </a:pPr>
            <a:r>
              <a:rPr lang="en-US" sz="1200" b="1" i="1" kern="1200" dirty="0" smtClean="0">
                <a:solidFill>
                  <a:srgbClr val="000000"/>
                </a:solidFill>
                <a:latin typeface="Arial"/>
                <a:ea typeface="ＭＳ Ｐゴシック" pitchFamily="-106" charset="-128"/>
                <a:cs typeface="ＭＳ Ｐゴシック" pitchFamily="-106" charset="-128"/>
              </a:rPr>
              <a:t>Upper Figure: </a:t>
            </a:r>
            <a:r>
              <a:rPr lang="en-US" altLang="en-US" sz="1200" dirty="0" smtClean="0">
                <a:solidFill>
                  <a:schemeClr val="tx1"/>
                </a:solidFill>
                <a:latin typeface="Calibri" pitchFamily="34" charset="0"/>
                <a:cs typeface="Calibri" pitchFamily="34" charset="0"/>
              </a:rPr>
              <a:t>On upper plot, each yellow dot is a drill/well site in the “Denver-Julesburg” Oil and Gas Fields. Red</a:t>
            </a:r>
            <a:r>
              <a:rPr lang="en-US" altLang="en-US" sz="1200" baseline="0" dirty="0" smtClean="0">
                <a:solidFill>
                  <a:schemeClr val="tx1"/>
                </a:solidFill>
                <a:latin typeface="Calibri" pitchFamily="34" charset="0"/>
                <a:cs typeface="Calibri" pitchFamily="34" charset="0"/>
              </a:rPr>
              <a:t> dots are waste pits. </a:t>
            </a:r>
            <a:endParaRPr lang="en-US" altLang="en-US" sz="1200" dirty="0" smtClean="0">
              <a:solidFill>
                <a:schemeClr val="tx1"/>
              </a:solidFill>
              <a:latin typeface="Calibri" pitchFamily="34" charset="0"/>
              <a:cs typeface="Calibri" pitchFamily="34" charset="0"/>
            </a:endParaRPr>
          </a:p>
          <a:p>
            <a:pPr fontAlgn="t">
              <a:defRPr/>
            </a:pPr>
            <a:endParaRPr lang="en-US" sz="1200" kern="1200" dirty="0" smtClean="0">
              <a:solidFill>
                <a:srgbClr val="000000"/>
              </a:solidFill>
              <a:latin typeface="Arial"/>
              <a:ea typeface="ＭＳ Ｐゴシック" pitchFamily="-106" charset="-128"/>
              <a:cs typeface="ＭＳ Ｐゴシック" pitchFamily="-106" charset="-128"/>
            </a:endParaRPr>
          </a:p>
          <a:p>
            <a:pPr fontAlgn="t">
              <a:defRPr/>
            </a:pPr>
            <a:r>
              <a:rPr lang="en-US" sz="1200" b="1" i="1" kern="1200" dirty="0" smtClean="0">
                <a:solidFill>
                  <a:srgbClr val="000000"/>
                </a:solidFill>
                <a:latin typeface="Arial"/>
                <a:ea typeface="ＭＳ Ｐゴシック" pitchFamily="-106" charset="-128"/>
                <a:cs typeface="ＭＳ Ｐゴシック" pitchFamily="-106" charset="-128"/>
              </a:rPr>
              <a:t>Lower Figure:  </a:t>
            </a:r>
            <a:r>
              <a:rPr lang="en-US" sz="1200" kern="1200" dirty="0" smtClean="0">
                <a:solidFill>
                  <a:srgbClr val="000000"/>
                </a:solidFill>
                <a:latin typeface="Arial"/>
                <a:ea typeface="ＭＳ Ｐゴシック" pitchFamily="-106" charset="-128"/>
                <a:cs typeface="ＭＳ Ｐゴシック" pitchFamily="-106" charset="-128"/>
              </a:rPr>
              <a:t>The figure combines the benzene concentrations in </a:t>
            </a:r>
            <a:r>
              <a:rPr lang="en-US" sz="1200" kern="1200" dirty="0" err="1" smtClean="0">
                <a:solidFill>
                  <a:srgbClr val="000000"/>
                </a:solidFill>
                <a:latin typeface="Arial"/>
                <a:ea typeface="ＭＳ Ｐゴシック" pitchFamily="-106" charset="-128"/>
                <a:cs typeface="ＭＳ Ｐゴシック" pitchFamily="-106" charset="-128"/>
              </a:rPr>
              <a:t>ppbv</a:t>
            </a:r>
            <a:r>
              <a:rPr lang="en-US" sz="1200" kern="1200" dirty="0" smtClean="0">
                <a:solidFill>
                  <a:srgbClr val="000000"/>
                </a:solidFill>
                <a:latin typeface="Arial"/>
                <a:ea typeface="ＭＳ Ｐゴシック" pitchFamily="-106" charset="-128"/>
                <a:cs typeface="ＭＳ Ｐゴシック" pitchFamily="-106" charset="-128"/>
              </a:rPr>
              <a:t> with wind direction of the sampled air.  Wind was measured with an instrument on the Penn State NATIVE trailer.  The SW segment dominates.  Because BAO 25 km SW of Platteville recorded high benzene to the NW, it appears that the source of this benzene was about halfway between the two sampling sites. </a:t>
            </a:r>
          </a:p>
          <a:p>
            <a:pPr fontAlgn="t">
              <a:defRPr/>
            </a:pPr>
            <a:endParaRPr lang="en-US" sz="1200" kern="1200" dirty="0" smtClean="0">
              <a:solidFill>
                <a:srgbClr val="000000"/>
              </a:solidFill>
              <a:latin typeface="Arial"/>
              <a:ea typeface="ＭＳ Ｐゴシック" pitchFamily="-106" charset="-128"/>
              <a:cs typeface="ＭＳ Ｐゴシック" pitchFamily="-106" charset="-128"/>
            </a:endParaRPr>
          </a:p>
          <a:p>
            <a:pPr fontAlgn="t">
              <a:defRPr/>
            </a:pPr>
            <a:r>
              <a:rPr lang="en-US" sz="1200" b="1" kern="1200" dirty="0" smtClean="0">
                <a:solidFill>
                  <a:srgbClr val="000000"/>
                </a:solidFill>
                <a:latin typeface="Arial"/>
                <a:ea typeface="ＭＳ Ｐゴシック" pitchFamily="-106" charset="-128"/>
                <a:cs typeface="ＭＳ Ｐゴシック" pitchFamily="-106" charset="-128"/>
              </a:rPr>
              <a:t>Scientific significance, societal relevance, and relationships to future missions: </a:t>
            </a:r>
            <a:r>
              <a:rPr lang="en-US" sz="1200" kern="1200" dirty="0" smtClean="0">
                <a:solidFill>
                  <a:srgbClr val="000000"/>
                </a:solidFill>
                <a:latin typeface="Arial"/>
                <a:ea typeface="ＭＳ Ｐゴシック" pitchFamily="-106" charset="-128"/>
                <a:cs typeface="ＭＳ Ｐゴシック" pitchFamily="-106" charset="-128"/>
              </a:rPr>
              <a:t>Benzene is a toxic chemical that is a byproduct of oil and gas exploration, chemical manufacture and cars and trucks.  The high levels we measured got the notice of EPA and Colorado </a:t>
            </a:r>
            <a:r>
              <a:rPr lang="en-US" sz="1200" kern="1200" dirty="0" err="1" smtClean="0">
                <a:solidFill>
                  <a:srgbClr val="000000"/>
                </a:solidFill>
                <a:latin typeface="Arial"/>
                <a:ea typeface="ＭＳ Ｐゴシック" pitchFamily="-106" charset="-128"/>
                <a:cs typeface="ＭＳ Ｐゴシック" pitchFamily="-106" charset="-128"/>
              </a:rPr>
              <a:t>Dept</a:t>
            </a:r>
            <a:r>
              <a:rPr lang="en-US" sz="1200" kern="1200" dirty="0" smtClean="0">
                <a:solidFill>
                  <a:srgbClr val="000000"/>
                </a:solidFill>
                <a:latin typeface="Arial"/>
                <a:ea typeface="ＭＳ Ｐゴシック" pitchFamily="-106" charset="-128"/>
                <a:cs typeface="ＭＳ Ｐゴシック" pitchFamily="-106" charset="-128"/>
              </a:rPr>
              <a:t> of Public Health and Environment who had to file reports and who now – thanks to NASA – will start monitoring unhealthy hydrocarbons (“VOC”) at Platteville themselves!</a:t>
            </a:r>
          </a:p>
          <a:p>
            <a:pPr fontAlgn="t">
              <a:defRPr/>
            </a:pPr>
            <a:endParaRPr lang="en-US" sz="1200" kern="1200" dirty="0" smtClean="0">
              <a:solidFill>
                <a:srgbClr val="000000"/>
              </a:solidFill>
              <a:latin typeface="Arial"/>
              <a:ea typeface="ＭＳ Ｐゴシック" pitchFamily="-106" charset="-128"/>
              <a:cs typeface="ＭＳ Ｐゴシック" pitchFamily="-106" charset="-128"/>
            </a:endParaRPr>
          </a:p>
          <a:p>
            <a:pPr fontAlgn="t">
              <a:defRPr/>
            </a:pPr>
            <a:r>
              <a:rPr lang="en-US" sz="1600" b="0" i="0" kern="1200" dirty="0" smtClean="0">
                <a:solidFill>
                  <a:schemeClr val="tx1"/>
                </a:solidFill>
                <a:effectLst/>
                <a:latin typeface="Arial" charset="0"/>
                <a:ea typeface="MS PGothic" panose="020B0600070205080204" pitchFamily="34" charset="-128"/>
                <a:cs typeface="ＭＳ Ｐゴシック" charset="0"/>
              </a:rPr>
              <a:t>National Institute for Occupational Safety and Health (NIOSH) has recommended exposure limit (REL) for benzene:</a:t>
            </a:r>
            <a:r>
              <a:rPr lang="en-US" sz="1600" b="0" i="0" kern="1200" baseline="0" dirty="0" smtClean="0">
                <a:solidFill>
                  <a:schemeClr val="tx1"/>
                </a:solidFill>
                <a:effectLst/>
                <a:latin typeface="Arial" charset="0"/>
                <a:ea typeface="MS PGothic" panose="020B0600070205080204" pitchFamily="34" charset="-128"/>
                <a:cs typeface="ＭＳ Ｐゴシック" charset="0"/>
              </a:rPr>
              <a:t> 0.1 ppm for 10 hours. </a:t>
            </a:r>
            <a:endParaRPr lang="en-US" sz="1200" kern="1200" dirty="0" smtClean="0">
              <a:solidFill>
                <a:srgbClr val="000000"/>
              </a:solidFill>
              <a:latin typeface="Arial"/>
              <a:ea typeface="ＭＳ Ｐゴシック" pitchFamily="-106" charset="-128"/>
              <a:cs typeface="ＭＳ Ｐゴシック" pitchFamily="-106" charset="-128"/>
            </a:endParaRPr>
          </a:p>
          <a:p>
            <a:pPr fontAlgn="t">
              <a:defRPr/>
            </a:pPr>
            <a:r>
              <a:rPr lang="en-US" sz="1200" kern="1200" dirty="0" smtClean="0">
                <a:solidFill>
                  <a:srgbClr val="000000"/>
                </a:solidFill>
                <a:latin typeface="Arial"/>
                <a:ea typeface="ＭＳ Ｐゴシック" pitchFamily="-106" charset="-128"/>
                <a:cs typeface="ＭＳ Ｐゴシック" pitchFamily="-106" charset="-128"/>
              </a:rPr>
              <a:t>61 ppm: odor can</a:t>
            </a:r>
            <a:r>
              <a:rPr lang="en-US" sz="1200" kern="1200" baseline="0" dirty="0" smtClean="0">
                <a:solidFill>
                  <a:srgbClr val="000000"/>
                </a:solidFill>
                <a:latin typeface="Arial"/>
                <a:ea typeface="ＭＳ Ｐゴシック" pitchFamily="-106" charset="-128"/>
                <a:cs typeface="ＭＳ Ｐゴシック" pitchFamily="-106" charset="-128"/>
              </a:rPr>
              <a:t> be detected by most people</a:t>
            </a:r>
          </a:p>
          <a:p>
            <a:pPr fontAlgn="t">
              <a:defRPr/>
            </a:pPr>
            <a:r>
              <a:rPr lang="en-US" sz="1200" kern="1200" baseline="0" dirty="0" smtClean="0">
                <a:solidFill>
                  <a:srgbClr val="000000"/>
                </a:solidFill>
                <a:latin typeface="Arial"/>
                <a:ea typeface="ＭＳ Ｐゴシック" pitchFamily="-106" charset="-128"/>
                <a:cs typeface="ＭＳ Ｐゴシック" pitchFamily="-106" charset="-128"/>
              </a:rPr>
              <a:t>50 ppm for 1 hour: transient neurological effects expected.</a:t>
            </a:r>
          </a:p>
          <a:p>
            <a:pPr fontAlgn="t">
              <a:defRPr/>
            </a:pPr>
            <a:r>
              <a:rPr lang="en-US" sz="1200" kern="1200" baseline="0" dirty="0" smtClean="0">
                <a:solidFill>
                  <a:srgbClr val="000000"/>
                </a:solidFill>
                <a:latin typeface="Arial"/>
                <a:ea typeface="ＭＳ Ｐゴシック" pitchFamily="-106" charset="-128"/>
                <a:cs typeface="ＭＳ Ｐゴシック" pitchFamily="-106" charset="-128"/>
              </a:rPr>
              <a:t>4000 ppm for 1 hour: lethal.</a:t>
            </a:r>
          </a:p>
          <a:p>
            <a:pPr fontAlgn="t">
              <a:defRPr/>
            </a:pPr>
            <a:r>
              <a:rPr lang="en-US" sz="1200" kern="1200" dirty="0" smtClean="0">
                <a:solidFill>
                  <a:srgbClr val="000000"/>
                </a:solidFill>
                <a:latin typeface="Arial"/>
                <a:ea typeface="ＭＳ Ｐゴシック" pitchFamily="-106" charset="-128"/>
                <a:cs typeface="ＭＳ Ｐゴシック" pitchFamily="-106" charset="-128"/>
              </a:rPr>
              <a:t>EPA Source: https://oaspub.epa.gov/eims/eimscomm.getfile?p_download_id=512648</a:t>
            </a:r>
          </a:p>
          <a:p>
            <a:pPr fontAlgn="t">
              <a:defRPr/>
            </a:pPr>
            <a:endParaRPr lang="en-US" sz="1200" kern="1200" dirty="0" smtClean="0">
              <a:solidFill>
                <a:srgbClr val="000000"/>
              </a:solidFill>
              <a:latin typeface="Arial"/>
              <a:ea typeface="ＭＳ Ｐゴシック" pitchFamily="-106" charset="-128"/>
              <a:cs typeface="ＭＳ Ｐゴシック" pitchFamily="-106" charset="-128"/>
            </a:endParaRPr>
          </a:p>
          <a:p>
            <a:endParaRPr lang="en-US" sz="1200" b="0" i="0" u="none" strike="noStrike" kern="1200" baseline="0" dirty="0" smtClean="0">
              <a:solidFill>
                <a:schemeClr val="tx1"/>
              </a:solidFill>
              <a:latin typeface="Times New Roman" charset="0"/>
              <a:ea typeface="ＭＳ Ｐゴシック" pitchFamily="-106" charset="-128"/>
              <a:cs typeface="ＭＳ Ｐゴシック" pitchFamily="-106" charset="-128"/>
            </a:endParaRPr>
          </a:p>
        </p:txBody>
      </p:sp>
      <p:sp>
        <p:nvSpPr>
          <p:cNvPr id="4" name="Slide Number Placeholder 3"/>
          <p:cNvSpPr>
            <a:spLocks noGrp="1"/>
          </p:cNvSpPr>
          <p:nvPr>
            <p:ph type="sldNum" sz="quarter" idx="10"/>
          </p:nvPr>
        </p:nvSpPr>
        <p:spPr/>
        <p:txBody>
          <a:bodyPr/>
          <a:lstStyle/>
          <a:p>
            <a:fld id="{95DB0143-848B-43E0-B365-DFA3F0B93F2E}" type="slidenum">
              <a:rPr lang="en-US" smtClean="0">
                <a:solidFill>
                  <a:srgbClr val="000000"/>
                </a:solidFill>
              </a:rPr>
              <a:pPr/>
              <a:t>12</a:t>
            </a:fld>
            <a:endParaRPr lang="en-US" dirty="0">
              <a:solidFill>
                <a:srgbClr val="000000"/>
              </a:solidFill>
            </a:endParaRPr>
          </a:p>
        </p:txBody>
      </p:sp>
    </p:spTree>
    <p:extLst>
      <p:ext uri="{BB962C8B-B14F-4D97-AF65-F5344CB8AC3E}">
        <p14:creationId xmlns:p14="http://schemas.microsoft.com/office/powerpoint/2010/main" val="269358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1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2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7.xml"/><Relationship Id="rId5" Type="http://schemas.openxmlformats.org/officeDocument/2006/relationships/image" Target="../media/image15.png"/><Relationship Id="rId4" Type="http://schemas.openxmlformats.org/officeDocument/2006/relationships/hyperlink" Target="http://arset.gsfc.nasa.gov" TargetMode="Externa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eg"/><Relationship Id="rId1" Type="http://schemas.openxmlformats.org/officeDocument/2006/relationships/slideMaster" Target="../slideMasters/slideMaster17.xml"/><Relationship Id="rId5" Type="http://schemas.openxmlformats.org/officeDocument/2006/relationships/image" Target="../media/image18.png"/><Relationship Id="rId4" Type="http://schemas.openxmlformats.org/officeDocument/2006/relationships/hyperlink" Target="http://arset.gsfc.nasa.gov" TargetMode="Externa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ADFE9A-74DE-473A-8B8A-6696DE13DA9D}" type="datetimeFigureOut">
              <a:rPr lang="en-US" smtClean="0"/>
              <a:t>2017-01-04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382B7-AE5C-4B0C-8F39-1EC9F341D1F2}" type="slidenum">
              <a:rPr lang="en-US" smtClean="0"/>
              <a:t>‹#›</a:t>
            </a:fld>
            <a:endParaRPr lang="en-US"/>
          </a:p>
        </p:txBody>
      </p:sp>
    </p:spTree>
    <p:extLst>
      <p:ext uri="{BB962C8B-B14F-4D97-AF65-F5344CB8AC3E}">
        <p14:creationId xmlns:p14="http://schemas.microsoft.com/office/powerpoint/2010/main" val="768582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ADFE9A-74DE-473A-8B8A-6696DE13DA9D}" type="datetimeFigureOut">
              <a:rPr lang="en-US" smtClean="0"/>
              <a:t>2017-01-04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382B7-AE5C-4B0C-8F39-1EC9F341D1F2}" type="slidenum">
              <a:rPr lang="en-US" smtClean="0"/>
              <a:t>‹#›</a:t>
            </a:fld>
            <a:endParaRPr lang="en-US"/>
          </a:p>
        </p:txBody>
      </p:sp>
    </p:spTree>
    <p:extLst>
      <p:ext uri="{BB962C8B-B14F-4D97-AF65-F5344CB8AC3E}">
        <p14:creationId xmlns:p14="http://schemas.microsoft.com/office/powerpoint/2010/main" val="121138435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327040"/>
            <a:ext cx="2044700" cy="55292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1" y="327040"/>
            <a:ext cx="5983288" cy="55292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fld id="{B8D322FF-251F-2F4E-87F4-E6764F6327F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11782101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0668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066801"/>
            <a:ext cx="38100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71900"/>
            <a:ext cx="38100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ftr" sz="quarter" idx="10"/>
          </p:nvPr>
        </p:nvSpPr>
        <p:spPr bwMode="auto">
          <a:xfrm>
            <a:off x="3048001" y="6629406"/>
            <a:ext cx="3048000" cy="244475"/>
          </a:xfrm>
          <a:prstGeom prst="rect">
            <a:avLst/>
          </a:prstGeom>
          <a:noFill/>
          <a:ln w="9525">
            <a:noFill/>
            <a:miter lim="800000"/>
            <a:headEnd/>
            <a:tailEnd/>
          </a:ln>
          <a:effectLst/>
        </p:spPr>
        <p:txBody>
          <a:bodyPr vert="horz" wrap="square" lIns="96873" tIns="48436" rIns="96873" bIns="48436"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370">
              <a:defRPr/>
            </a:pPr>
            <a:fld id="{4309757C-B6B2-A944-A0A6-CF83EB4356E7}" type="slidenum">
              <a:rPr lang="en-US" smtClean="0">
                <a:solidFill>
                  <a:srgbClr val="3333CC"/>
                </a:solidFill>
                <a:ea typeface="ＭＳ Ｐゴシック" charset="0"/>
              </a:rPr>
              <a:pPr defTabSz="913370">
                <a:defRPr/>
              </a:pPr>
              <a:t>‹#›</a:t>
            </a:fld>
            <a:endParaRPr lang="en-US" dirty="0">
              <a:solidFill>
                <a:srgbClr val="3333CC"/>
              </a:solidFill>
              <a:ea typeface="ＭＳ Ｐゴシック" charset="0"/>
            </a:endParaRPr>
          </a:p>
        </p:txBody>
      </p:sp>
    </p:spTree>
    <p:extLst>
      <p:ext uri="{BB962C8B-B14F-4D97-AF65-F5344CB8AC3E}">
        <p14:creationId xmlns:p14="http://schemas.microsoft.com/office/powerpoint/2010/main" val="208081672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Rectangle 9"/>
          <p:cNvSpPr>
            <a:spLocks noGrp="1" noChangeArrowheads="1"/>
          </p:cNvSpPr>
          <p:nvPr>
            <p:ph type="ftr" sz="quarter" idx="3"/>
          </p:nvPr>
        </p:nvSpPr>
        <p:spPr bwMode="auto">
          <a:xfrm>
            <a:off x="3048001" y="6613531"/>
            <a:ext cx="3048000" cy="244475"/>
          </a:xfrm>
          <a:prstGeom prst="rect">
            <a:avLst/>
          </a:prstGeom>
          <a:noFill/>
          <a:ln w="9525">
            <a:noFill/>
            <a:miter lim="800000"/>
            <a:headEnd/>
            <a:tailEnd/>
          </a:ln>
          <a:effectLst/>
        </p:spPr>
        <p:txBody>
          <a:bodyPr vert="horz" wrap="square" lIns="96873" tIns="48436" rIns="96873" bIns="48436"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370">
              <a:defRPr/>
            </a:pPr>
            <a:fld id="{4309757C-B6B2-A944-A0A6-CF83EB4356E7}" type="slidenum">
              <a:rPr lang="en-US" smtClean="0">
                <a:solidFill>
                  <a:srgbClr val="3333CC"/>
                </a:solidFill>
                <a:ea typeface="ＭＳ Ｐゴシック" charset="0"/>
              </a:rPr>
              <a:pPr defTabSz="913370">
                <a:defRPr/>
              </a:pPr>
              <a:t>‹#›</a:t>
            </a:fld>
            <a:endParaRPr lang="en-US" dirty="0">
              <a:solidFill>
                <a:srgbClr val="3333CC"/>
              </a:solidFill>
              <a:ea typeface="ＭＳ Ｐゴシック" charset="0"/>
            </a:endParaRPr>
          </a:p>
        </p:txBody>
      </p:sp>
    </p:spTree>
    <p:extLst>
      <p:ext uri="{BB962C8B-B14F-4D97-AF65-F5344CB8AC3E}">
        <p14:creationId xmlns:p14="http://schemas.microsoft.com/office/powerpoint/2010/main" val="1380709798"/>
      </p:ext>
    </p:extLst>
  </p:cSld>
  <p:clrMapOvr>
    <a:masterClrMapping/>
  </p:clrMapOvr>
  <p:transition spd="med" advClick="0"/>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Footer">
    <p:spTree>
      <p:nvGrpSpPr>
        <p:cNvPr id="1" name=""/>
        <p:cNvGrpSpPr/>
        <p:nvPr/>
      </p:nvGrpSpPr>
      <p:grpSpPr>
        <a:xfrm>
          <a:off x="0" y="0"/>
          <a:ext cx="0" cy="0"/>
          <a:chOff x="0" y="0"/>
          <a:chExt cx="0" cy="0"/>
        </a:xfrm>
      </p:grpSpPr>
      <p:pic>
        <p:nvPicPr>
          <p:cNvPr id="12" name="Picture 11" descr="JPL-logo_Stacked_RedBlack-RGB_small_040615.eps"/>
          <p:cNvPicPr>
            <a:picLocks noChangeAspect="1"/>
          </p:cNvPicPr>
          <p:nvPr userDrawn="1"/>
        </p:nvPicPr>
        <p:blipFill rotWithShape="1">
          <a:blip r:embed="rId2" cstate="screen">
            <a:extLst>
              <a:ext uri="{28A0092B-C50C-407E-A947-70E740481C1C}">
                <a14:useLocalDpi xmlns:a14="http://schemas.microsoft.com/office/drawing/2010/main"/>
              </a:ext>
            </a:extLst>
          </a:blip>
          <a:srcRect b="36678"/>
          <a:stretch/>
        </p:blipFill>
        <p:spPr>
          <a:xfrm>
            <a:off x="8435767" y="6600391"/>
            <a:ext cx="421826" cy="145694"/>
          </a:xfrm>
          <a:prstGeom prst="rect">
            <a:avLst/>
          </a:prstGeom>
        </p:spPr>
      </p:pic>
      <p:sp>
        <p:nvSpPr>
          <p:cNvPr id="2" name="Date Placeholder 1"/>
          <p:cNvSpPr>
            <a:spLocks noGrp="1"/>
          </p:cNvSpPr>
          <p:nvPr>
            <p:ph type="dt" sz="half" idx="10"/>
          </p:nvPr>
        </p:nvSpPr>
        <p:spPr/>
        <p:txBody>
          <a:bodyPr/>
          <a:lstStyle/>
          <a:p>
            <a:endParaRPr lang="en-US">
              <a:solidFill>
                <a:srgbClr val="000000">
                  <a:lumMod val="50000"/>
                  <a:lumOff val="50000"/>
                </a:srgbClr>
              </a:solidFill>
              <a:latin typeface="Times New Roman"/>
            </a:endParaRPr>
          </a:p>
        </p:txBody>
      </p:sp>
      <p:sp>
        <p:nvSpPr>
          <p:cNvPr id="3" name="Footer Placeholder 2"/>
          <p:cNvSpPr>
            <a:spLocks noGrp="1"/>
          </p:cNvSpPr>
          <p:nvPr>
            <p:ph type="ftr" sz="quarter" idx="11"/>
          </p:nvPr>
        </p:nvSpPr>
        <p:spPr>
          <a:xfrm>
            <a:off x="1833563" y="6492879"/>
            <a:ext cx="5476875" cy="365125"/>
          </a:xfrm>
          <a:prstGeom prst="rect">
            <a:avLst/>
          </a:prstGeom>
        </p:spPr>
        <p:txBody>
          <a:bodyPr/>
          <a:lstStyle/>
          <a:p>
            <a:pPr defTabSz="457200"/>
            <a:endParaRPr lang="en-US" dirty="0">
              <a:solidFill>
                <a:srgbClr val="000000">
                  <a:lumMod val="50000"/>
                  <a:lumOff val="50000"/>
                </a:srgbClr>
              </a:solidFill>
            </a:endParaRPr>
          </a:p>
        </p:txBody>
      </p:sp>
      <p:sp>
        <p:nvSpPr>
          <p:cNvPr id="4" name="Slide Number Placeholder 3"/>
          <p:cNvSpPr>
            <a:spLocks noGrp="1"/>
          </p:cNvSpPr>
          <p:nvPr>
            <p:ph type="sldNum" sz="quarter" idx="12"/>
          </p:nvPr>
        </p:nvSpPr>
        <p:spPr>
          <a:xfrm>
            <a:off x="7318376" y="6492879"/>
            <a:ext cx="1069767" cy="365125"/>
          </a:xfrm>
          <a:prstGeom prst="rect">
            <a:avLst/>
          </a:prstGeom>
        </p:spPr>
        <p:txBody>
          <a:bodyPr/>
          <a:lstStyle/>
          <a:p>
            <a:pPr defTabSz="457200" eaLnBrk="1" fontAlgn="auto" hangingPunct="1">
              <a:spcBef>
                <a:spcPts val="0"/>
              </a:spcBef>
              <a:spcAft>
                <a:spcPts val="0"/>
              </a:spcAft>
            </a:pPr>
            <a:fld id="{F1E51A9F-9D40-144B-9666-6B30B75E8C1B}" type="slidenum">
              <a:rPr lang="en-US" sz="1800" b="0" smtClean="0">
                <a:solidFill>
                  <a:srgbClr val="000000">
                    <a:lumMod val="50000"/>
                    <a:lumOff val="50000"/>
                  </a:srgbClr>
                </a:solidFill>
                <a:latin typeface="Times New Roman"/>
                <a:ea typeface="ＭＳ Ｐゴシック" charset="-128"/>
              </a:rPr>
              <a:pPr defTabSz="457200" eaLnBrk="1" fontAlgn="auto" hangingPunct="1">
                <a:spcBef>
                  <a:spcPts val="0"/>
                </a:spcBef>
                <a:spcAft>
                  <a:spcPts val="0"/>
                </a:spcAft>
              </a:pPr>
              <a:t>‹#›</a:t>
            </a:fld>
            <a:endParaRPr lang="en-US" sz="1800" b="0">
              <a:solidFill>
                <a:srgbClr val="000000">
                  <a:lumMod val="50000"/>
                  <a:lumOff val="50000"/>
                </a:srgbClr>
              </a:solidFill>
              <a:latin typeface="Times New Roman"/>
              <a:ea typeface="ＭＳ Ｐゴシック" charset="-128"/>
            </a:endParaRPr>
          </a:p>
        </p:txBody>
      </p:sp>
    </p:spTree>
    <p:extLst>
      <p:ext uri="{BB962C8B-B14F-4D97-AF65-F5344CB8AC3E}">
        <p14:creationId xmlns:p14="http://schemas.microsoft.com/office/powerpoint/2010/main" val="250639670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817533" cy="981075"/>
          </a:xfrm>
          <a:prstGeom prst="rect">
            <a:avLst/>
          </a:prstGeom>
        </p:spPr>
        <p:txBody>
          <a:bodyPr anchor="ctr">
            <a:normAutofit/>
          </a:bodyPr>
          <a:lstStyle>
            <a:lvl1pPr algn="l">
              <a:defRPr sz="2400">
                <a:solidFill>
                  <a:schemeClr val="bg1"/>
                </a:solidFill>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457200" y="6356350"/>
            <a:ext cx="2133600" cy="365125"/>
          </a:xfrm>
          <a:prstGeom prst="rect">
            <a:avLst/>
          </a:prstGeom>
        </p:spPr>
        <p:txBody>
          <a:bodyPr/>
          <a:lstStyle/>
          <a:p>
            <a:pPr eaLnBrk="1" fontAlgn="auto" hangingPunct="1">
              <a:spcBef>
                <a:spcPts val="0"/>
              </a:spcBef>
              <a:spcAft>
                <a:spcPts val="0"/>
              </a:spcAft>
            </a:pPr>
            <a:fld id="{94EFC770-AE6E-D34F-A67C-971CD57B26D6}" type="slidenum">
              <a:rPr lang="en-US" sz="1800" b="0" smtClean="0">
                <a:solidFill>
                  <a:prstClr val="black">
                    <a:tint val="75000"/>
                  </a:prstClr>
                </a:solidFill>
                <a:latin typeface="Arial"/>
                <a:ea typeface="ＭＳ Ｐゴシック" charset="-128"/>
              </a:rPr>
              <a:pPr eaLnBrk="1" fontAlgn="auto" hangingPunct="1">
                <a:spcBef>
                  <a:spcPts val="0"/>
                </a:spcBef>
                <a:spcAft>
                  <a:spcPts val="0"/>
                </a:spcAft>
              </a:pPr>
              <a:t>‹#›</a:t>
            </a:fld>
            <a:endParaRPr lang="en-US" sz="1800" b="0" dirty="0">
              <a:solidFill>
                <a:prstClr val="black">
                  <a:tint val="75000"/>
                </a:prstClr>
              </a:solidFill>
              <a:latin typeface="Arial"/>
              <a:ea typeface="ＭＳ Ｐゴシック" charset="-128"/>
            </a:endParaRPr>
          </a:p>
        </p:txBody>
      </p:sp>
      <p:sp>
        <p:nvSpPr>
          <p:cNvPr id="12" name="Text Placeholder 11"/>
          <p:cNvSpPr>
            <a:spLocks noGrp="1"/>
          </p:cNvSpPr>
          <p:nvPr>
            <p:ph type="body" sz="quarter" idx="13"/>
          </p:nvPr>
        </p:nvSpPr>
        <p:spPr>
          <a:xfrm>
            <a:off x="457200" y="1582738"/>
            <a:ext cx="8213725" cy="4394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8457306"/>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3"/>
            <a:ext cx="6400800" cy="1752600"/>
          </a:xfrm>
        </p:spPr>
        <p:txBody>
          <a:bodyPr/>
          <a:lstStyle>
            <a:lvl1pPr marL="0" indent="0" algn="ctr">
              <a:buNone/>
              <a:defRPr/>
            </a:lvl1pPr>
            <a:lvl2pPr marL="456685" indent="0" algn="ctr">
              <a:buNone/>
              <a:defRPr/>
            </a:lvl2pPr>
            <a:lvl3pPr marL="913370" indent="0" algn="ctr">
              <a:buNone/>
              <a:defRPr/>
            </a:lvl3pPr>
            <a:lvl4pPr marL="1370058" indent="0" algn="ctr">
              <a:buNone/>
              <a:defRPr/>
            </a:lvl4pPr>
            <a:lvl5pPr marL="1826744" indent="0" algn="ctr">
              <a:buNone/>
              <a:defRPr/>
            </a:lvl5pPr>
            <a:lvl6pPr marL="2283427" indent="0" algn="ctr">
              <a:buNone/>
              <a:defRPr/>
            </a:lvl6pPr>
            <a:lvl7pPr marL="2740114" indent="0" algn="ctr">
              <a:buNone/>
              <a:defRPr/>
            </a:lvl7pPr>
            <a:lvl8pPr marL="3196798" indent="0" algn="ctr">
              <a:buNone/>
              <a:defRPr/>
            </a:lvl8pPr>
            <a:lvl9pPr marL="3653485" indent="0" algn="ctr">
              <a:buNone/>
              <a:defRPr/>
            </a:lvl9pPr>
          </a:lstStyle>
          <a:p>
            <a:r>
              <a:rPr lang="en-US" smtClean="0"/>
              <a:t>Click to edit Master subtitle style</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86C869AB-AAB5-8945-9B48-0324A8B3E70D}"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56842941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1" y="304800"/>
            <a:ext cx="6096000" cy="571500"/>
          </a:xfrm>
        </p:spPr>
        <p:txBody>
          <a:bodyPr/>
          <a:lstStyle>
            <a:lvl1pPr>
              <a:defRPr sz="28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fld id="{23A3FCC9-E66A-1145-B904-CAB326CB98F7}"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19643725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685" indent="0">
              <a:buNone/>
              <a:defRPr sz="1800"/>
            </a:lvl2pPr>
            <a:lvl3pPr marL="913370" indent="0">
              <a:buNone/>
              <a:defRPr sz="1600"/>
            </a:lvl3pPr>
            <a:lvl4pPr marL="1370058" indent="0">
              <a:buNone/>
              <a:defRPr sz="1400"/>
            </a:lvl4pPr>
            <a:lvl5pPr marL="1826744" indent="0">
              <a:buNone/>
              <a:defRPr sz="1400"/>
            </a:lvl5pPr>
            <a:lvl6pPr marL="2283427" indent="0">
              <a:buNone/>
              <a:defRPr sz="1400"/>
            </a:lvl6pPr>
            <a:lvl7pPr marL="2740114" indent="0">
              <a:buNone/>
              <a:defRPr sz="1400"/>
            </a:lvl7pPr>
            <a:lvl8pPr marL="3196798" indent="0">
              <a:buNone/>
              <a:defRPr sz="1400"/>
            </a:lvl8pPr>
            <a:lvl9pPr marL="3653485"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5EB24194-454F-374F-8232-686D2FA2EA4D}"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33369822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4013200" cy="4408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9001" y="1447800"/>
            <a:ext cx="4014788" cy="4408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821ABE65-7947-134D-B34C-E018BC2D4907}"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24482510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7"/>
            <a:ext cx="4040188" cy="639762"/>
          </a:xfrm>
        </p:spPr>
        <p:txBody>
          <a:bodyPr anchor="b"/>
          <a:lstStyle>
            <a:lvl1pPr marL="0" indent="0">
              <a:buNone/>
              <a:defRPr sz="2400" b="1"/>
            </a:lvl1pPr>
            <a:lvl2pPr marL="456685" indent="0">
              <a:buNone/>
              <a:defRPr sz="2000" b="1"/>
            </a:lvl2pPr>
            <a:lvl3pPr marL="913370" indent="0">
              <a:buNone/>
              <a:defRPr sz="1800" b="1"/>
            </a:lvl3pPr>
            <a:lvl4pPr marL="1370058" indent="0">
              <a:buNone/>
              <a:defRPr sz="1600" b="1"/>
            </a:lvl4pPr>
            <a:lvl5pPr marL="1826744" indent="0">
              <a:buNone/>
              <a:defRPr sz="1600" b="1"/>
            </a:lvl5pPr>
            <a:lvl6pPr marL="2283427" indent="0">
              <a:buNone/>
              <a:defRPr sz="1600" b="1"/>
            </a:lvl6pPr>
            <a:lvl7pPr marL="2740114" indent="0">
              <a:buNone/>
              <a:defRPr sz="1600" b="1"/>
            </a:lvl7pPr>
            <a:lvl8pPr marL="3196798" indent="0">
              <a:buNone/>
              <a:defRPr sz="1600" b="1"/>
            </a:lvl8pPr>
            <a:lvl9pPr marL="365348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7"/>
            <a:ext cx="4041775" cy="639762"/>
          </a:xfrm>
        </p:spPr>
        <p:txBody>
          <a:bodyPr anchor="b"/>
          <a:lstStyle>
            <a:lvl1pPr marL="0" indent="0">
              <a:buNone/>
              <a:defRPr sz="2400" b="1"/>
            </a:lvl1pPr>
            <a:lvl2pPr marL="456685" indent="0">
              <a:buNone/>
              <a:defRPr sz="2000" b="1"/>
            </a:lvl2pPr>
            <a:lvl3pPr marL="913370" indent="0">
              <a:buNone/>
              <a:defRPr sz="1800" b="1"/>
            </a:lvl3pPr>
            <a:lvl4pPr marL="1370058" indent="0">
              <a:buNone/>
              <a:defRPr sz="1600" b="1"/>
            </a:lvl4pPr>
            <a:lvl5pPr marL="1826744" indent="0">
              <a:buNone/>
              <a:defRPr sz="1600" b="1"/>
            </a:lvl5pPr>
            <a:lvl6pPr marL="2283427" indent="0">
              <a:buNone/>
              <a:defRPr sz="1600" b="1"/>
            </a:lvl6pPr>
            <a:lvl7pPr marL="2740114" indent="0">
              <a:buNone/>
              <a:defRPr sz="1600" b="1"/>
            </a:lvl7pPr>
            <a:lvl8pPr marL="3196798" indent="0">
              <a:buNone/>
              <a:defRPr sz="1600" b="1"/>
            </a:lvl8pPr>
            <a:lvl9pPr marL="365348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fld id="{C1718463-808A-6843-ACFF-BF9D4445594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2371387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ADFE9A-74DE-473A-8B8A-6696DE13DA9D}" type="datetimeFigureOut">
              <a:rPr lang="en-US" smtClean="0"/>
              <a:t>2017-01-04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382B7-AE5C-4B0C-8F39-1EC9F341D1F2}" type="slidenum">
              <a:rPr lang="en-US" smtClean="0"/>
              <a:t>‹#›</a:t>
            </a:fld>
            <a:endParaRPr lang="en-US"/>
          </a:p>
        </p:txBody>
      </p:sp>
    </p:spTree>
    <p:extLst>
      <p:ext uri="{BB962C8B-B14F-4D97-AF65-F5344CB8AC3E}">
        <p14:creationId xmlns:p14="http://schemas.microsoft.com/office/powerpoint/2010/main" val="193133458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fld id="{2022655C-23D9-6943-B41E-570597392F16}"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401233166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fld id="{982D74FA-F0E1-F945-B657-B2CFFF6A641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9056297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11"/>
            <a:ext cx="3008313" cy="4691063"/>
          </a:xfrm>
        </p:spPr>
        <p:txBody>
          <a:bodyPr/>
          <a:lstStyle>
            <a:lvl1pPr marL="0" indent="0">
              <a:buNone/>
              <a:defRPr sz="1400"/>
            </a:lvl1pPr>
            <a:lvl2pPr marL="456685" indent="0">
              <a:buNone/>
              <a:defRPr sz="1200"/>
            </a:lvl2pPr>
            <a:lvl3pPr marL="913370" indent="0">
              <a:buNone/>
              <a:defRPr sz="1000"/>
            </a:lvl3pPr>
            <a:lvl4pPr marL="1370058" indent="0">
              <a:buNone/>
              <a:defRPr sz="900"/>
            </a:lvl4pPr>
            <a:lvl5pPr marL="1826744" indent="0">
              <a:buNone/>
              <a:defRPr sz="900"/>
            </a:lvl5pPr>
            <a:lvl6pPr marL="2283427" indent="0">
              <a:buNone/>
              <a:defRPr sz="900"/>
            </a:lvl6pPr>
            <a:lvl7pPr marL="2740114" indent="0">
              <a:buNone/>
              <a:defRPr sz="900"/>
            </a:lvl7pPr>
            <a:lvl8pPr marL="3196798" indent="0">
              <a:buNone/>
              <a:defRPr sz="900"/>
            </a:lvl8pPr>
            <a:lvl9pPr marL="3653485"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1B0EE266-AF95-E340-B8F5-FA07BA3B7DF0}"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183555467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85" indent="0">
              <a:buNone/>
              <a:defRPr sz="2800"/>
            </a:lvl2pPr>
            <a:lvl3pPr marL="913370" indent="0">
              <a:buNone/>
              <a:defRPr sz="2400"/>
            </a:lvl3pPr>
            <a:lvl4pPr marL="1370058" indent="0">
              <a:buNone/>
              <a:defRPr sz="2000"/>
            </a:lvl4pPr>
            <a:lvl5pPr marL="1826744" indent="0">
              <a:buNone/>
              <a:defRPr sz="2000"/>
            </a:lvl5pPr>
            <a:lvl6pPr marL="2283427" indent="0">
              <a:buNone/>
              <a:defRPr sz="2000"/>
            </a:lvl6pPr>
            <a:lvl7pPr marL="2740114" indent="0">
              <a:buNone/>
              <a:defRPr sz="2000"/>
            </a:lvl7pPr>
            <a:lvl8pPr marL="3196798" indent="0">
              <a:buNone/>
              <a:defRPr sz="2000"/>
            </a:lvl8pPr>
            <a:lvl9pPr marL="3653485"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6685" indent="0">
              <a:buNone/>
              <a:defRPr sz="1200"/>
            </a:lvl2pPr>
            <a:lvl3pPr marL="913370" indent="0">
              <a:buNone/>
              <a:defRPr sz="1000"/>
            </a:lvl3pPr>
            <a:lvl4pPr marL="1370058" indent="0">
              <a:buNone/>
              <a:defRPr sz="900"/>
            </a:lvl4pPr>
            <a:lvl5pPr marL="1826744" indent="0">
              <a:buNone/>
              <a:defRPr sz="900"/>
            </a:lvl5pPr>
            <a:lvl6pPr marL="2283427" indent="0">
              <a:buNone/>
              <a:defRPr sz="900"/>
            </a:lvl6pPr>
            <a:lvl7pPr marL="2740114" indent="0">
              <a:buNone/>
              <a:defRPr sz="900"/>
            </a:lvl7pPr>
            <a:lvl8pPr marL="3196798" indent="0">
              <a:buNone/>
              <a:defRPr sz="900"/>
            </a:lvl8pPr>
            <a:lvl9pPr marL="3653485"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A22F6BFB-6513-DE46-9E73-439096B0E8F5}"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403166284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252BFC5C-7B89-4E41-9A30-8CDEBE46D535}"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126065941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327040"/>
            <a:ext cx="2044700" cy="55292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1" y="327040"/>
            <a:ext cx="5983288" cy="55292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B8D322FF-251F-2F4E-87F4-E6764F6327F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118507312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0668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066801"/>
            <a:ext cx="38100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71900"/>
            <a:ext cx="38100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ftr" sz="quarter" idx="10"/>
          </p:nvPr>
        </p:nvSpPr>
        <p:spPr bwMode="auto">
          <a:xfrm>
            <a:off x="3048001" y="6629406"/>
            <a:ext cx="3048000" cy="244475"/>
          </a:xfrm>
          <a:prstGeom prst="rect">
            <a:avLst/>
          </a:prstGeom>
          <a:noFill/>
          <a:ln w="9525">
            <a:noFill/>
            <a:miter lim="800000"/>
            <a:headEnd/>
            <a:tailEnd/>
          </a:ln>
          <a:effectLst/>
        </p:spPr>
        <p:txBody>
          <a:bodyPr vert="horz" wrap="square" lIns="96873" tIns="48436" rIns="96873" bIns="48436"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370">
              <a:defRPr/>
            </a:pPr>
            <a:fld id="{4309757C-B6B2-A944-A0A6-CF83EB4356E7}" type="slidenum">
              <a:rPr lang="en-US" smtClean="0">
                <a:solidFill>
                  <a:srgbClr val="3333CC"/>
                </a:solidFill>
                <a:ea typeface="ＭＳ Ｐゴシック" charset="0"/>
              </a:rPr>
              <a:pPr defTabSz="913370">
                <a:defRPr/>
              </a:pPr>
              <a:t>‹#›</a:t>
            </a:fld>
            <a:endParaRPr lang="en-US" dirty="0">
              <a:solidFill>
                <a:srgbClr val="3333CC"/>
              </a:solidFill>
              <a:ea typeface="ＭＳ Ｐゴシック" charset="0"/>
            </a:endParaRPr>
          </a:p>
        </p:txBody>
      </p:sp>
    </p:spTree>
    <p:extLst>
      <p:ext uri="{BB962C8B-B14F-4D97-AF65-F5344CB8AC3E}">
        <p14:creationId xmlns:p14="http://schemas.microsoft.com/office/powerpoint/2010/main" val="306558380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Rectangle 9"/>
          <p:cNvSpPr>
            <a:spLocks noGrp="1" noChangeArrowheads="1"/>
          </p:cNvSpPr>
          <p:nvPr>
            <p:ph type="ftr" sz="quarter" idx="3"/>
          </p:nvPr>
        </p:nvSpPr>
        <p:spPr bwMode="auto">
          <a:xfrm>
            <a:off x="3048001" y="6613531"/>
            <a:ext cx="3048000" cy="244475"/>
          </a:xfrm>
          <a:prstGeom prst="rect">
            <a:avLst/>
          </a:prstGeom>
          <a:noFill/>
          <a:ln w="9525">
            <a:noFill/>
            <a:miter lim="800000"/>
            <a:headEnd/>
            <a:tailEnd/>
          </a:ln>
          <a:effectLst/>
        </p:spPr>
        <p:txBody>
          <a:bodyPr vert="horz" wrap="square" lIns="96873" tIns="48436" rIns="96873" bIns="48436"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370">
              <a:defRPr/>
            </a:pPr>
            <a:fld id="{4309757C-B6B2-A944-A0A6-CF83EB4356E7}" type="slidenum">
              <a:rPr lang="en-US" smtClean="0">
                <a:solidFill>
                  <a:srgbClr val="3333CC"/>
                </a:solidFill>
                <a:ea typeface="ＭＳ Ｐゴシック" charset="0"/>
              </a:rPr>
              <a:pPr defTabSz="913370">
                <a:defRPr/>
              </a:pPr>
              <a:t>‹#›</a:t>
            </a:fld>
            <a:endParaRPr lang="en-US" dirty="0">
              <a:solidFill>
                <a:srgbClr val="3333CC"/>
              </a:solidFill>
              <a:ea typeface="ＭＳ Ｐゴシック" charset="0"/>
            </a:endParaRPr>
          </a:p>
        </p:txBody>
      </p:sp>
    </p:spTree>
    <p:extLst>
      <p:ext uri="{BB962C8B-B14F-4D97-AF65-F5344CB8AC3E}">
        <p14:creationId xmlns:p14="http://schemas.microsoft.com/office/powerpoint/2010/main" val="1573666275"/>
      </p:ext>
    </p:extLst>
  </p:cSld>
  <p:clrMapOvr>
    <a:masterClrMapping/>
  </p:clrMapOvr>
  <p:transition spd="med" advClick="0"/>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Footer">
    <p:spTree>
      <p:nvGrpSpPr>
        <p:cNvPr id="1" name=""/>
        <p:cNvGrpSpPr/>
        <p:nvPr/>
      </p:nvGrpSpPr>
      <p:grpSpPr>
        <a:xfrm>
          <a:off x="0" y="0"/>
          <a:ext cx="0" cy="0"/>
          <a:chOff x="0" y="0"/>
          <a:chExt cx="0" cy="0"/>
        </a:xfrm>
      </p:grpSpPr>
      <p:pic>
        <p:nvPicPr>
          <p:cNvPr id="12" name="Picture 11" descr="JPL-logo_Stacked_RedBlack-RGB_small_040615.eps"/>
          <p:cNvPicPr>
            <a:picLocks noChangeAspect="1"/>
          </p:cNvPicPr>
          <p:nvPr userDrawn="1"/>
        </p:nvPicPr>
        <p:blipFill rotWithShape="1">
          <a:blip r:embed="rId2" cstate="screen">
            <a:extLst>
              <a:ext uri="{28A0092B-C50C-407E-A947-70E740481C1C}">
                <a14:useLocalDpi xmlns:a14="http://schemas.microsoft.com/office/drawing/2010/main"/>
              </a:ext>
            </a:extLst>
          </a:blip>
          <a:srcRect b="36678"/>
          <a:stretch/>
        </p:blipFill>
        <p:spPr>
          <a:xfrm>
            <a:off x="8435767" y="6600391"/>
            <a:ext cx="421826" cy="145694"/>
          </a:xfrm>
          <a:prstGeom prst="rect">
            <a:avLst/>
          </a:prstGeom>
        </p:spPr>
      </p:pic>
      <p:sp>
        <p:nvSpPr>
          <p:cNvPr id="2" name="Date Placeholder 1"/>
          <p:cNvSpPr>
            <a:spLocks noGrp="1"/>
          </p:cNvSpPr>
          <p:nvPr>
            <p:ph type="dt" sz="half" idx="10"/>
          </p:nvPr>
        </p:nvSpPr>
        <p:spPr/>
        <p:txBody>
          <a:bodyPr/>
          <a:lstStyle/>
          <a:p>
            <a:endParaRPr lang="en-US">
              <a:solidFill>
                <a:srgbClr val="000000">
                  <a:lumMod val="50000"/>
                  <a:lumOff val="50000"/>
                </a:srgbClr>
              </a:solidFill>
            </a:endParaRPr>
          </a:p>
        </p:txBody>
      </p:sp>
      <p:sp>
        <p:nvSpPr>
          <p:cNvPr id="3" name="Footer Placeholder 2"/>
          <p:cNvSpPr>
            <a:spLocks noGrp="1"/>
          </p:cNvSpPr>
          <p:nvPr>
            <p:ph type="ftr" sz="quarter" idx="11"/>
          </p:nvPr>
        </p:nvSpPr>
        <p:spPr>
          <a:xfrm>
            <a:off x="1833563" y="6492879"/>
            <a:ext cx="5476875" cy="365125"/>
          </a:xfrm>
          <a:prstGeom prst="rect">
            <a:avLst/>
          </a:prstGeom>
        </p:spPr>
        <p:txBody>
          <a:bodyPr/>
          <a:lstStyle/>
          <a:p>
            <a:pPr defTabSz="457200"/>
            <a:endParaRPr lang="en-US" dirty="0">
              <a:solidFill>
                <a:srgbClr val="000000">
                  <a:lumMod val="50000"/>
                  <a:lumOff val="50000"/>
                </a:srgbClr>
              </a:solidFill>
            </a:endParaRPr>
          </a:p>
        </p:txBody>
      </p:sp>
      <p:sp>
        <p:nvSpPr>
          <p:cNvPr id="4" name="Slide Number Placeholder 3"/>
          <p:cNvSpPr>
            <a:spLocks noGrp="1"/>
          </p:cNvSpPr>
          <p:nvPr>
            <p:ph type="sldNum" sz="quarter" idx="12"/>
          </p:nvPr>
        </p:nvSpPr>
        <p:spPr>
          <a:xfrm>
            <a:off x="7318376" y="6492879"/>
            <a:ext cx="1069767" cy="365125"/>
          </a:xfrm>
          <a:prstGeom prst="rect">
            <a:avLst/>
          </a:prstGeom>
        </p:spPr>
        <p:txBody>
          <a:bodyPr/>
          <a:lstStyle/>
          <a:p>
            <a:pPr defTabSz="457200" eaLnBrk="1" fontAlgn="auto" hangingPunct="1">
              <a:spcBef>
                <a:spcPts val="0"/>
              </a:spcBef>
              <a:spcAft>
                <a:spcPts val="0"/>
              </a:spcAft>
            </a:pPr>
            <a:fld id="{F1E51A9F-9D40-144B-9666-6B30B75E8C1B}" type="slidenum">
              <a:rPr lang="en-US" sz="1800" b="0" smtClean="0">
                <a:solidFill>
                  <a:srgbClr val="000000">
                    <a:lumMod val="50000"/>
                    <a:lumOff val="50000"/>
                  </a:srgbClr>
                </a:solidFill>
                <a:latin typeface="Times New Roman"/>
                <a:ea typeface="ＭＳ Ｐゴシック" charset="-128"/>
              </a:rPr>
              <a:pPr defTabSz="457200" eaLnBrk="1" fontAlgn="auto" hangingPunct="1">
                <a:spcBef>
                  <a:spcPts val="0"/>
                </a:spcBef>
                <a:spcAft>
                  <a:spcPts val="0"/>
                </a:spcAft>
              </a:pPr>
              <a:t>‹#›</a:t>
            </a:fld>
            <a:endParaRPr lang="en-US" sz="1800" b="0">
              <a:solidFill>
                <a:srgbClr val="000000">
                  <a:lumMod val="50000"/>
                  <a:lumOff val="50000"/>
                </a:srgbClr>
              </a:solidFill>
              <a:latin typeface="Times New Roman"/>
              <a:ea typeface="ＭＳ Ｐゴシック" charset="-128"/>
            </a:endParaRPr>
          </a:p>
        </p:txBody>
      </p:sp>
    </p:spTree>
    <p:extLst>
      <p:ext uri="{BB962C8B-B14F-4D97-AF65-F5344CB8AC3E}">
        <p14:creationId xmlns:p14="http://schemas.microsoft.com/office/powerpoint/2010/main" val="174842138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1603BF-C110-2E4F-8F51-5B832834F807}" type="datetimeFigureOut">
              <a:rPr lang="en-US" smtClean="0">
                <a:solidFill>
                  <a:prstClr val="black">
                    <a:tint val="75000"/>
                  </a:prstClr>
                </a:solidFill>
              </a:rPr>
              <a:pPr/>
              <a:t>2017-01-04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75B61-7AEA-C441-90A8-1593843D82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1017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rt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604604" y="1296144"/>
            <a:ext cx="8540265" cy="558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707663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1603BF-C110-2E4F-8F51-5B832834F807}" type="datetimeFigureOut">
              <a:rPr lang="en-US" smtClean="0">
                <a:solidFill>
                  <a:prstClr val="black">
                    <a:tint val="75000"/>
                  </a:prstClr>
                </a:solidFill>
              </a:rPr>
              <a:pPr/>
              <a:t>2017-01-04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75B61-7AEA-C441-90A8-1593843D82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143812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1603BF-C110-2E4F-8F51-5B832834F807}" type="datetimeFigureOut">
              <a:rPr lang="en-US" smtClean="0">
                <a:solidFill>
                  <a:prstClr val="black">
                    <a:tint val="75000"/>
                  </a:prstClr>
                </a:solidFill>
              </a:rPr>
              <a:pPr/>
              <a:t>2017-01-04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75B61-7AEA-C441-90A8-1593843D82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23858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1603BF-C110-2E4F-8F51-5B832834F807}" type="datetimeFigureOut">
              <a:rPr lang="en-US" smtClean="0">
                <a:solidFill>
                  <a:prstClr val="black">
                    <a:tint val="75000"/>
                  </a:prstClr>
                </a:solidFill>
              </a:rPr>
              <a:pPr/>
              <a:t>2017-01-04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575B61-7AEA-C441-90A8-1593843D82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26439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1603BF-C110-2E4F-8F51-5B832834F807}" type="datetimeFigureOut">
              <a:rPr lang="en-US" smtClean="0">
                <a:solidFill>
                  <a:prstClr val="black">
                    <a:tint val="75000"/>
                  </a:prstClr>
                </a:solidFill>
              </a:rPr>
              <a:pPr/>
              <a:t>2017-01-04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575B61-7AEA-C441-90A8-1593843D82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56592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1603BF-C110-2E4F-8F51-5B832834F807}" type="datetimeFigureOut">
              <a:rPr lang="en-US" smtClean="0">
                <a:solidFill>
                  <a:prstClr val="black">
                    <a:tint val="75000"/>
                  </a:prstClr>
                </a:solidFill>
              </a:rPr>
              <a:pPr/>
              <a:t>2017-01-04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575B61-7AEA-C441-90A8-1593843D82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941150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1603BF-C110-2E4F-8F51-5B832834F807}" type="datetimeFigureOut">
              <a:rPr lang="en-US" smtClean="0">
                <a:solidFill>
                  <a:prstClr val="black">
                    <a:tint val="75000"/>
                  </a:prstClr>
                </a:solidFill>
              </a:rPr>
              <a:pPr/>
              <a:t>2017-01-04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575B61-7AEA-C441-90A8-1593843D82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795602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1603BF-C110-2E4F-8F51-5B832834F807}" type="datetimeFigureOut">
              <a:rPr lang="en-US" smtClean="0">
                <a:solidFill>
                  <a:prstClr val="black">
                    <a:tint val="75000"/>
                  </a:prstClr>
                </a:solidFill>
              </a:rPr>
              <a:pPr/>
              <a:t>2017-01-04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575B61-7AEA-C441-90A8-1593843D82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1138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1603BF-C110-2E4F-8F51-5B832834F807}" type="datetimeFigureOut">
              <a:rPr lang="en-US" smtClean="0">
                <a:solidFill>
                  <a:prstClr val="black">
                    <a:tint val="75000"/>
                  </a:prstClr>
                </a:solidFill>
              </a:rPr>
              <a:pPr/>
              <a:t>2017-01-04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575B61-7AEA-C441-90A8-1593843D82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47100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1603BF-C110-2E4F-8F51-5B832834F807}" type="datetimeFigureOut">
              <a:rPr lang="en-US" smtClean="0">
                <a:solidFill>
                  <a:prstClr val="black">
                    <a:tint val="75000"/>
                  </a:prstClr>
                </a:solidFill>
              </a:rPr>
              <a:pPr/>
              <a:t>2017-01-04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75B61-7AEA-C441-90A8-1593843D82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487935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1603BF-C110-2E4F-8F51-5B832834F807}" type="datetimeFigureOut">
              <a:rPr lang="en-US" smtClean="0">
                <a:solidFill>
                  <a:prstClr val="black">
                    <a:tint val="75000"/>
                  </a:prstClr>
                </a:solidFill>
              </a:rPr>
              <a:pPr/>
              <a:t>2017-01-04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75B61-7AEA-C441-90A8-1593843D82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558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3"/>
            <a:ext cx="6851650" cy="530225"/>
          </a:xfrm>
          <a:prstGeom prst="rect">
            <a:avLst/>
          </a:prstGeom>
        </p:spPr>
        <p:txBody>
          <a:bodyPr/>
          <a:lstStyle>
            <a:lvl1pPr>
              <a:defRPr baseline="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66588" y="1117217"/>
            <a:ext cx="7845425" cy="513715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02"/>
          <p:cNvSpPr>
            <a:spLocks noGrp="1" noChangeArrowheads="1"/>
          </p:cNvSpPr>
          <p:nvPr>
            <p:ph type="sldNum" sz="quarter" idx="10"/>
          </p:nvPr>
        </p:nvSpPr>
        <p:spPr>
          <a:ln/>
        </p:spPr>
        <p:txBody>
          <a:bodyPr/>
          <a:lstStyle>
            <a:lvl1pPr>
              <a:defRPr/>
            </a:lvl1pPr>
          </a:lstStyle>
          <a:p>
            <a:pPr>
              <a:defRPr/>
            </a:pPr>
            <a:fld id="{CB69EB94-F5EB-46F5-BAB3-74E530CE2776}" type="slidenum">
              <a:rPr lang="en-US"/>
              <a:pPr>
                <a:defRPr/>
              </a:pPr>
              <a:t>‹#›</a:t>
            </a:fld>
            <a:endParaRPr lang="en-US" dirty="0"/>
          </a:p>
        </p:txBody>
      </p:sp>
    </p:spTree>
    <p:extLst>
      <p:ext uri="{BB962C8B-B14F-4D97-AF65-F5344CB8AC3E}">
        <p14:creationId xmlns:p14="http://schemas.microsoft.com/office/powerpoint/2010/main" val="200946466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7DD133-F0DC-43EB-803D-210DC4CADD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5278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3"/>
            <a:ext cx="6851650" cy="530225"/>
          </a:xfrm>
          <a:prstGeom prst="rect">
            <a:avLst/>
          </a:prstGeom>
        </p:spPr>
        <p:txBody>
          <a:bodyPr/>
          <a:lstStyle>
            <a:lvl1pPr>
              <a:defRPr baseline="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66588" y="1117217"/>
            <a:ext cx="7845425" cy="513715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02"/>
          <p:cNvSpPr>
            <a:spLocks noGrp="1" noChangeArrowheads="1"/>
          </p:cNvSpPr>
          <p:nvPr>
            <p:ph type="sldNum" sz="quarter" idx="10"/>
          </p:nvPr>
        </p:nvSpPr>
        <p:spPr/>
        <p:txBody>
          <a:bodyPr/>
          <a:lstStyle>
            <a:lvl1pPr eaLnBrk="0" hangingPunct="0">
              <a:defRPr/>
            </a:lvl1pPr>
          </a:lstStyle>
          <a:p>
            <a:pPr>
              <a:defRPr/>
            </a:pPr>
            <a:fld id="{4C1FA556-C0B7-45AF-842D-0F000B77713E}" type="slidenum">
              <a:rPr lang="en-US" altLang="en-US"/>
              <a:pPr>
                <a:defRPr/>
              </a:pPr>
              <a:t>‹#›</a:t>
            </a:fld>
            <a:endParaRPr lang="en-US" altLang="en-US"/>
          </a:p>
        </p:txBody>
      </p:sp>
    </p:spTree>
    <p:extLst>
      <p:ext uri="{BB962C8B-B14F-4D97-AF65-F5344CB8AC3E}">
        <p14:creationId xmlns:p14="http://schemas.microsoft.com/office/powerpoint/2010/main" val="38034772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63650" y="74613"/>
            <a:ext cx="7664450" cy="854075"/>
          </a:xfrm>
          <a:prstGeom prst="rect">
            <a:avLst/>
          </a:prstGeom>
        </p:spPr>
        <p:txBody>
          <a:bodyPr/>
          <a:lstStyle/>
          <a:p>
            <a:r>
              <a:rPr lang="en-US" smtClean="0"/>
              <a:t>Click to edit Master title style</a:t>
            </a:r>
            <a:endParaRPr lang="en-US"/>
          </a:p>
        </p:txBody>
      </p:sp>
      <p:sp>
        <p:nvSpPr>
          <p:cNvPr id="3" name="Rectangle 202"/>
          <p:cNvSpPr>
            <a:spLocks noGrp="1" noChangeArrowheads="1"/>
          </p:cNvSpPr>
          <p:nvPr>
            <p:ph type="sldNum" sz="quarter" idx="10"/>
          </p:nvPr>
        </p:nvSpPr>
        <p:spPr>
          <a:ln/>
        </p:spPr>
        <p:txBody>
          <a:bodyPr/>
          <a:lstStyle>
            <a:lvl1pPr>
              <a:defRPr/>
            </a:lvl1pPr>
          </a:lstStyle>
          <a:p>
            <a:pPr>
              <a:defRPr/>
            </a:pPr>
            <a:fld id="{627315E2-264E-4F53-885E-3281C8EEADC6}" type="slidenum">
              <a:rPr lang="en-US" altLang="en-US"/>
              <a:pPr>
                <a:defRPr/>
              </a:pPr>
              <a:t>‹#›</a:t>
            </a:fld>
            <a:endParaRPr lang="en-US" altLang="en-US"/>
          </a:p>
        </p:txBody>
      </p:sp>
    </p:spTree>
    <p:extLst>
      <p:ext uri="{BB962C8B-B14F-4D97-AF65-F5344CB8AC3E}">
        <p14:creationId xmlns:p14="http://schemas.microsoft.com/office/powerpoint/2010/main" val="181492211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000000"/>
                </a:solidFill>
              </a:defRPr>
            </a:lvl1pPr>
          </a:lstStyle>
          <a:p>
            <a:pPr>
              <a:defRPr/>
            </a:pPr>
            <a:fld id="{FB6B4789-775B-4021-99D9-5F2D00356512}" type="datetimeFigureOut">
              <a:rPr lang="en-US" sz="2400" b="0">
                <a:latin typeface="Times" pitchFamily="18" charset="0"/>
                <a:ea typeface="+mn-ea"/>
              </a:rPr>
              <a:pPr>
                <a:defRPr/>
              </a:pPr>
              <a:t>2017-01-04</a:t>
            </a:fld>
            <a:endParaRPr lang="en-US" sz="2400" b="0">
              <a:latin typeface="Times" pitchFamily="18" charset="0"/>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000000"/>
                </a:solidFill>
              </a:defRPr>
            </a:lvl1pPr>
          </a:lstStyle>
          <a:p>
            <a:pPr>
              <a:defRPr/>
            </a:pPr>
            <a:endParaRPr lang="en-US" sz="2400" b="0">
              <a:latin typeface="Times" pitchFamily="18" charset="0"/>
              <a:ea typeface="+mn-ea"/>
            </a:endParaRPr>
          </a:p>
        </p:txBody>
      </p:sp>
      <p:sp>
        <p:nvSpPr>
          <p:cNvPr id="6" name="Slide Number Placeholder 5"/>
          <p:cNvSpPr>
            <a:spLocks noGrp="1"/>
          </p:cNvSpPr>
          <p:nvPr>
            <p:ph type="sldNum" sz="quarter" idx="12"/>
          </p:nvPr>
        </p:nvSpPr>
        <p:spPr/>
        <p:txBody>
          <a:bodyPr/>
          <a:lstStyle>
            <a:lvl1pPr eaLnBrk="0" hangingPunct="0">
              <a:defRPr>
                <a:latin typeface="Times" panose="02020603050405020304" pitchFamily="18" charset="0"/>
              </a:defRPr>
            </a:lvl1pPr>
          </a:lstStyle>
          <a:p>
            <a:pPr>
              <a:defRPr/>
            </a:pPr>
            <a:fld id="{928A9F67-0972-4DB9-8455-04CA1E09EE0A}" type="slidenum">
              <a:rPr lang="en-US" altLang="en-US"/>
              <a:pPr>
                <a:defRPr/>
              </a:pPr>
              <a:t>‹#›</a:t>
            </a:fld>
            <a:endParaRPr lang="en-US" altLang="en-US"/>
          </a:p>
        </p:txBody>
      </p:sp>
    </p:spTree>
    <p:extLst>
      <p:ext uri="{BB962C8B-B14F-4D97-AF65-F5344CB8AC3E}">
        <p14:creationId xmlns:p14="http://schemas.microsoft.com/office/powerpoint/2010/main" val="146260595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02"/>
          <p:cNvSpPr>
            <a:spLocks noGrp="1" noChangeArrowheads="1"/>
          </p:cNvSpPr>
          <p:nvPr>
            <p:ph type="sldNum" sz="quarter" idx="10"/>
          </p:nvPr>
        </p:nvSpPr>
        <p:spPr/>
        <p:txBody>
          <a:bodyPr/>
          <a:lstStyle>
            <a:lvl1pPr eaLnBrk="0" hangingPunct="0">
              <a:defRPr>
                <a:ea typeface="+mn-ea"/>
              </a:defRPr>
            </a:lvl1pPr>
          </a:lstStyle>
          <a:p>
            <a:pPr>
              <a:defRPr/>
            </a:pPr>
            <a:fld id="{E21E74C5-0B88-4C63-8463-21005BBC4A4B}" type="slidenum">
              <a:rPr lang="en-US"/>
              <a:pPr>
                <a:defRPr/>
              </a:pPr>
              <a:t>‹#›</a:t>
            </a:fld>
            <a:endParaRPr lang="en-US" dirty="0"/>
          </a:p>
        </p:txBody>
      </p:sp>
    </p:spTree>
    <p:extLst>
      <p:ext uri="{BB962C8B-B14F-4D97-AF65-F5344CB8AC3E}">
        <p14:creationId xmlns:p14="http://schemas.microsoft.com/office/powerpoint/2010/main" val="231746448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463103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ADFE9A-74DE-473A-8B8A-6696DE13DA9D}" type="datetimeFigureOut">
              <a:rPr lang="en-US" smtClean="0"/>
              <a:t>2017-01-04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382B7-AE5C-4B0C-8F39-1EC9F341D1F2}" type="slidenum">
              <a:rPr lang="en-US" smtClean="0"/>
              <a:t>‹#›</a:t>
            </a:fld>
            <a:endParaRPr lang="en-US"/>
          </a:p>
        </p:txBody>
      </p:sp>
    </p:spTree>
    <p:extLst>
      <p:ext uri="{BB962C8B-B14F-4D97-AF65-F5344CB8AC3E}">
        <p14:creationId xmlns:p14="http://schemas.microsoft.com/office/powerpoint/2010/main" val="444335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02"/>
          <p:cNvSpPr>
            <a:spLocks noGrp="1" noChangeArrowheads="1"/>
          </p:cNvSpPr>
          <p:nvPr>
            <p:ph type="sldNum" sz="quarter" idx="10"/>
          </p:nvPr>
        </p:nvSpPr>
        <p:spPr>
          <a:xfrm>
            <a:off x="6759575" y="6149975"/>
            <a:ext cx="2133600" cy="476250"/>
          </a:xfrm>
          <a:prstGeom prst="rect">
            <a:avLst/>
          </a:prstGeom>
        </p:spPr>
        <p:txBody>
          <a:bodyPr/>
          <a:lstStyle>
            <a:lvl1pPr eaLnBrk="0" hangingPunct="0">
              <a:defRPr>
                <a:ea typeface="+mn-ea"/>
              </a:defRPr>
            </a:lvl1pPr>
          </a:lstStyle>
          <a:p>
            <a:pPr>
              <a:defRPr/>
            </a:pPr>
            <a:fld id="{D9192916-17BD-4E33-965A-59E7FA22A8DE}" type="slidenum">
              <a:rPr lang="en-US" sz="2400" b="0">
                <a:solidFill>
                  <a:srgbClr val="000000"/>
                </a:solidFill>
                <a:latin typeface="Times" pitchFamily="18" charset="0"/>
              </a:rPr>
              <a:pPr>
                <a:defRPr/>
              </a:pPr>
              <a:t>‹#›</a:t>
            </a:fld>
            <a:endParaRPr lang="en-US" sz="2400" b="0">
              <a:solidFill>
                <a:srgbClr val="000000"/>
              </a:solidFill>
              <a:latin typeface="Times" pitchFamily="18" charset="0"/>
            </a:endParaRPr>
          </a:p>
        </p:txBody>
      </p:sp>
    </p:spTree>
    <p:extLst>
      <p:ext uri="{BB962C8B-B14F-4D97-AF65-F5344CB8AC3E}">
        <p14:creationId xmlns:p14="http://schemas.microsoft.com/office/powerpoint/2010/main" val="274798388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02"/>
          <p:cNvSpPr>
            <a:spLocks noGrp="1" noChangeArrowheads="1"/>
          </p:cNvSpPr>
          <p:nvPr>
            <p:ph type="sldNum" sz="quarter" idx="10"/>
          </p:nvPr>
        </p:nvSpPr>
        <p:spPr/>
        <p:txBody>
          <a:bodyPr/>
          <a:lstStyle>
            <a:lvl1pPr eaLnBrk="0" hangingPunct="0">
              <a:defRPr/>
            </a:lvl1pPr>
          </a:lstStyle>
          <a:p>
            <a:pPr>
              <a:defRPr/>
            </a:pPr>
            <a:fld id="{6B142091-7C69-4418-A6E2-D0AD5965F5E6}" type="slidenum">
              <a:rPr lang="en-US"/>
              <a:pPr>
                <a:defRPr/>
              </a:pPr>
              <a:t>‹#›</a:t>
            </a:fld>
            <a:endParaRPr lang="en-US"/>
          </a:p>
        </p:txBody>
      </p:sp>
    </p:spTree>
    <p:extLst>
      <p:ext uri="{BB962C8B-B14F-4D97-AF65-F5344CB8AC3E}">
        <p14:creationId xmlns:p14="http://schemas.microsoft.com/office/powerpoint/2010/main" val="384588275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6851650" cy="530225"/>
          </a:xfrm>
          <a:prstGeom prst="rect">
            <a:avLst/>
          </a:prstGeom>
        </p:spPr>
        <p:txBody>
          <a:bodyPr/>
          <a:lstStyle>
            <a:lvl1pPr algn="ctr">
              <a:defRPr baseline="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66588" y="1117217"/>
            <a:ext cx="7845425" cy="51371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202"/>
          <p:cNvSpPr>
            <a:spLocks noGrp="1" noChangeArrowheads="1"/>
          </p:cNvSpPr>
          <p:nvPr>
            <p:ph type="sldNum" sz="quarter" idx="10"/>
          </p:nvPr>
        </p:nvSpPr>
        <p:spPr/>
        <p:txBody>
          <a:bodyPr/>
          <a:lstStyle>
            <a:lvl1pPr eaLnBrk="0" fontAlgn="base" hangingPunct="0">
              <a:spcBef>
                <a:spcPct val="0"/>
              </a:spcBef>
              <a:spcAft>
                <a:spcPct val="0"/>
              </a:spcAft>
              <a:defRPr/>
            </a:lvl1pPr>
          </a:lstStyle>
          <a:p>
            <a:pPr>
              <a:defRPr/>
            </a:pPr>
            <a:fld id="{39B63593-3CCC-40D6-960B-BFE959D80CB6}" type="slidenum">
              <a:rPr lang="en-US"/>
              <a:pPr>
                <a:defRPr/>
              </a:pPr>
              <a:t>‹#›</a:t>
            </a:fld>
            <a:endParaRPr lang="en-US"/>
          </a:p>
        </p:txBody>
      </p:sp>
    </p:spTree>
    <p:extLst>
      <p:ext uri="{BB962C8B-B14F-4D97-AF65-F5344CB8AC3E}">
        <p14:creationId xmlns:p14="http://schemas.microsoft.com/office/powerpoint/2010/main" val="216579942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02"/>
          <p:cNvSpPr>
            <a:spLocks noGrp="1" noChangeArrowheads="1"/>
          </p:cNvSpPr>
          <p:nvPr>
            <p:ph type="sldNum" sz="quarter" idx="10"/>
          </p:nvPr>
        </p:nvSpPr>
        <p:spPr>
          <a:ln/>
        </p:spPr>
        <p:txBody>
          <a:bodyPr/>
          <a:lstStyle>
            <a:lvl1pPr>
              <a:defRPr/>
            </a:lvl1pPr>
          </a:lstStyle>
          <a:p>
            <a:pPr>
              <a:defRPr/>
            </a:pPr>
            <a:fld id="{293184DB-4654-4037-B27A-70E293DB0644}" type="slidenum">
              <a:rPr lang="en-US"/>
              <a:pPr>
                <a:defRPr/>
              </a:pPr>
              <a:t>‹#›</a:t>
            </a:fld>
            <a:endParaRPr lang="en-US"/>
          </a:p>
        </p:txBody>
      </p:sp>
    </p:spTree>
    <p:extLst>
      <p:ext uri="{BB962C8B-B14F-4D97-AF65-F5344CB8AC3E}">
        <p14:creationId xmlns:p14="http://schemas.microsoft.com/office/powerpoint/2010/main" val="52764461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3"/>
            <a:ext cx="6851650" cy="530225"/>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566588" y="1117217"/>
            <a:ext cx="7845425" cy="51371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ln/>
        </p:spPr>
        <p:txBody>
          <a:bodyPr/>
          <a:lstStyle>
            <a:lvl1pPr>
              <a:defRPr/>
            </a:lvl1pPr>
          </a:lstStyle>
          <a:p>
            <a:pPr>
              <a:defRPr/>
            </a:pPr>
            <a:fld id="{A2BAD5C3-77D7-4C56-9837-62490DC50765}" type="slidenum">
              <a:rPr lang="en-US"/>
              <a:pPr>
                <a:defRPr/>
              </a:pPr>
              <a:t>‹#›</a:t>
            </a:fld>
            <a:endParaRPr lang="en-US"/>
          </a:p>
        </p:txBody>
      </p:sp>
    </p:spTree>
    <p:extLst>
      <p:ext uri="{BB962C8B-B14F-4D97-AF65-F5344CB8AC3E}">
        <p14:creationId xmlns:p14="http://schemas.microsoft.com/office/powerpoint/2010/main" val="155086048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02"/>
          <p:cNvSpPr>
            <a:spLocks noGrp="1" noChangeArrowheads="1"/>
          </p:cNvSpPr>
          <p:nvPr>
            <p:ph type="sldNum" sz="quarter" idx="10"/>
          </p:nvPr>
        </p:nvSpPr>
        <p:spPr>
          <a:ln/>
        </p:spPr>
        <p:txBody>
          <a:bodyPr/>
          <a:lstStyle>
            <a:lvl1pPr>
              <a:defRPr/>
            </a:lvl1pPr>
          </a:lstStyle>
          <a:p>
            <a:pPr>
              <a:defRPr/>
            </a:pPr>
            <a:fld id="{5783E877-F645-4EFA-853F-C3B254E5CDE4}" type="slidenum">
              <a:rPr lang="en-US"/>
              <a:pPr>
                <a:defRPr/>
              </a:pPr>
              <a:t>‹#›</a:t>
            </a:fld>
            <a:endParaRPr lang="en-US"/>
          </a:p>
        </p:txBody>
      </p:sp>
    </p:spTree>
    <p:extLst>
      <p:ext uri="{BB962C8B-B14F-4D97-AF65-F5344CB8AC3E}">
        <p14:creationId xmlns:p14="http://schemas.microsoft.com/office/powerpoint/2010/main" val="232329667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3"/>
            <a:ext cx="6851650" cy="53022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963613" y="1290638"/>
            <a:ext cx="3846512" cy="51371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62525" y="1290638"/>
            <a:ext cx="3846513" cy="51371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2"/>
          <p:cNvSpPr>
            <a:spLocks noGrp="1" noChangeArrowheads="1"/>
          </p:cNvSpPr>
          <p:nvPr>
            <p:ph type="sldNum" sz="quarter" idx="10"/>
          </p:nvPr>
        </p:nvSpPr>
        <p:spPr>
          <a:ln/>
        </p:spPr>
        <p:txBody>
          <a:bodyPr/>
          <a:lstStyle>
            <a:lvl1pPr>
              <a:defRPr/>
            </a:lvl1pPr>
          </a:lstStyle>
          <a:p>
            <a:pPr>
              <a:defRPr/>
            </a:pPr>
            <a:fld id="{60277716-BCEE-43F3-A572-C9311FF386CB}" type="slidenum">
              <a:rPr lang="en-US"/>
              <a:pPr>
                <a:defRPr/>
              </a:pPr>
              <a:t>‹#›</a:t>
            </a:fld>
            <a:endParaRPr lang="en-US"/>
          </a:p>
        </p:txBody>
      </p:sp>
    </p:spTree>
    <p:extLst>
      <p:ext uri="{BB962C8B-B14F-4D97-AF65-F5344CB8AC3E}">
        <p14:creationId xmlns:p14="http://schemas.microsoft.com/office/powerpoint/2010/main" val="275336367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02"/>
          <p:cNvSpPr>
            <a:spLocks noGrp="1" noChangeArrowheads="1"/>
          </p:cNvSpPr>
          <p:nvPr>
            <p:ph type="sldNum" sz="quarter" idx="10"/>
          </p:nvPr>
        </p:nvSpPr>
        <p:spPr>
          <a:ln/>
        </p:spPr>
        <p:txBody>
          <a:bodyPr/>
          <a:lstStyle>
            <a:lvl1pPr>
              <a:defRPr/>
            </a:lvl1pPr>
          </a:lstStyle>
          <a:p>
            <a:pPr>
              <a:defRPr/>
            </a:pPr>
            <a:fld id="{61DEAB88-B799-492B-8C5F-26DA46AEB7C2}" type="slidenum">
              <a:rPr lang="en-US"/>
              <a:pPr>
                <a:defRPr/>
              </a:pPr>
              <a:t>‹#›</a:t>
            </a:fld>
            <a:endParaRPr lang="en-US"/>
          </a:p>
        </p:txBody>
      </p:sp>
    </p:spTree>
    <p:extLst>
      <p:ext uri="{BB962C8B-B14F-4D97-AF65-F5344CB8AC3E}">
        <p14:creationId xmlns:p14="http://schemas.microsoft.com/office/powerpoint/2010/main" val="289786126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3"/>
            <a:ext cx="6851650" cy="530225"/>
          </a:xfrm>
          <a:prstGeom prst="rect">
            <a:avLst/>
          </a:prstGeom>
        </p:spPr>
        <p:txBody>
          <a:bodyPr/>
          <a:lstStyle/>
          <a:p>
            <a:r>
              <a:rPr lang="en-US" smtClean="0"/>
              <a:t>Click to edit Master title style</a:t>
            </a:r>
            <a:endParaRPr lang="en-US"/>
          </a:p>
        </p:txBody>
      </p:sp>
      <p:sp>
        <p:nvSpPr>
          <p:cNvPr id="3" name="Rectangle 202"/>
          <p:cNvSpPr>
            <a:spLocks noGrp="1" noChangeArrowheads="1"/>
          </p:cNvSpPr>
          <p:nvPr>
            <p:ph type="sldNum" sz="quarter" idx="10"/>
          </p:nvPr>
        </p:nvSpPr>
        <p:spPr>
          <a:ln/>
        </p:spPr>
        <p:txBody>
          <a:bodyPr/>
          <a:lstStyle>
            <a:lvl1pPr>
              <a:defRPr/>
            </a:lvl1pPr>
          </a:lstStyle>
          <a:p>
            <a:pPr>
              <a:defRPr/>
            </a:pPr>
            <a:fld id="{5B4441E4-9A51-40FB-8B46-342C167861C6}" type="slidenum">
              <a:rPr lang="en-US"/>
              <a:pPr>
                <a:defRPr/>
              </a:pPr>
              <a:t>‹#›</a:t>
            </a:fld>
            <a:endParaRPr lang="en-US"/>
          </a:p>
        </p:txBody>
      </p:sp>
    </p:spTree>
    <p:extLst>
      <p:ext uri="{BB962C8B-B14F-4D97-AF65-F5344CB8AC3E}">
        <p14:creationId xmlns:p14="http://schemas.microsoft.com/office/powerpoint/2010/main" val="75663391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2"/>
          <p:cNvSpPr>
            <a:spLocks noGrp="1" noChangeArrowheads="1"/>
          </p:cNvSpPr>
          <p:nvPr>
            <p:ph type="sldNum" sz="quarter" idx="10"/>
          </p:nvPr>
        </p:nvSpPr>
        <p:spPr>
          <a:ln/>
        </p:spPr>
        <p:txBody>
          <a:bodyPr/>
          <a:lstStyle>
            <a:lvl1pPr>
              <a:defRPr/>
            </a:lvl1pPr>
          </a:lstStyle>
          <a:p>
            <a:pPr>
              <a:defRPr/>
            </a:pPr>
            <a:fld id="{C9CDCFF4-D8AA-480F-BA3F-C26AE8042B35}" type="slidenum">
              <a:rPr lang="en-US"/>
              <a:pPr>
                <a:defRPr/>
              </a:pPr>
              <a:t>‹#›</a:t>
            </a:fld>
            <a:endParaRPr lang="en-US"/>
          </a:p>
        </p:txBody>
      </p:sp>
    </p:spTree>
    <p:extLst>
      <p:ext uri="{BB962C8B-B14F-4D97-AF65-F5344CB8AC3E}">
        <p14:creationId xmlns:p14="http://schemas.microsoft.com/office/powerpoint/2010/main" val="134235269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ADFE9A-74DE-473A-8B8A-6696DE13DA9D}" type="datetimeFigureOut">
              <a:rPr lang="en-US" smtClean="0"/>
              <a:t>2017-01-04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382B7-AE5C-4B0C-8F39-1EC9F341D1F2}" type="slidenum">
              <a:rPr lang="en-US" smtClean="0"/>
              <a:t>‹#›</a:t>
            </a:fld>
            <a:endParaRPr lang="en-US"/>
          </a:p>
        </p:txBody>
      </p:sp>
    </p:spTree>
    <p:extLst>
      <p:ext uri="{BB962C8B-B14F-4D97-AF65-F5344CB8AC3E}">
        <p14:creationId xmlns:p14="http://schemas.microsoft.com/office/powerpoint/2010/main" val="42560820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2"/>
          <p:cNvSpPr>
            <a:spLocks noGrp="1" noChangeArrowheads="1"/>
          </p:cNvSpPr>
          <p:nvPr>
            <p:ph type="sldNum" sz="quarter" idx="10"/>
          </p:nvPr>
        </p:nvSpPr>
        <p:spPr>
          <a:ln/>
        </p:spPr>
        <p:txBody>
          <a:bodyPr/>
          <a:lstStyle>
            <a:lvl1pPr>
              <a:defRPr/>
            </a:lvl1pPr>
          </a:lstStyle>
          <a:p>
            <a:pPr>
              <a:defRPr/>
            </a:pPr>
            <a:fld id="{AE2B8347-E83F-4BF2-9673-FF440422EB04}" type="slidenum">
              <a:rPr lang="en-US"/>
              <a:pPr>
                <a:defRPr/>
              </a:pPr>
              <a:t>‹#›</a:t>
            </a:fld>
            <a:endParaRPr lang="en-US"/>
          </a:p>
        </p:txBody>
      </p:sp>
    </p:spTree>
    <p:extLst>
      <p:ext uri="{BB962C8B-B14F-4D97-AF65-F5344CB8AC3E}">
        <p14:creationId xmlns:p14="http://schemas.microsoft.com/office/powerpoint/2010/main" val="328243538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2"/>
          <p:cNvSpPr>
            <a:spLocks noGrp="1" noChangeArrowheads="1"/>
          </p:cNvSpPr>
          <p:nvPr>
            <p:ph type="sldNum" sz="quarter" idx="10"/>
          </p:nvPr>
        </p:nvSpPr>
        <p:spPr>
          <a:ln/>
        </p:spPr>
        <p:txBody>
          <a:bodyPr/>
          <a:lstStyle>
            <a:lvl1pPr>
              <a:defRPr/>
            </a:lvl1pPr>
          </a:lstStyle>
          <a:p>
            <a:pPr>
              <a:defRPr/>
            </a:pPr>
            <a:fld id="{1B9CD6EB-E22F-484D-84CB-813EB7456D92}" type="slidenum">
              <a:rPr lang="en-US"/>
              <a:pPr>
                <a:defRPr/>
              </a:pPr>
              <a:t>‹#›</a:t>
            </a:fld>
            <a:endParaRPr lang="en-US"/>
          </a:p>
        </p:txBody>
      </p:sp>
    </p:spTree>
    <p:extLst>
      <p:ext uri="{BB962C8B-B14F-4D97-AF65-F5344CB8AC3E}">
        <p14:creationId xmlns:p14="http://schemas.microsoft.com/office/powerpoint/2010/main" val="155962037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3"/>
            <a:ext cx="6851650" cy="53022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566588" y="1117217"/>
            <a:ext cx="7845425" cy="51371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ln/>
        </p:spPr>
        <p:txBody>
          <a:bodyPr/>
          <a:lstStyle>
            <a:lvl1pPr>
              <a:defRPr/>
            </a:lvl1pPr>
          </a:lstStyle>
          <a:p>
            <a:pPr>
              <a:defRPr/>
            </a:pPr>
            <a:fld id="{09AC1630-7D80-4646-A2B5-8E6BCE762D59}" type="slidenum">
              <a:rPr lang="en-US"/>
              <a:pPr>
                <a:defRPr/>
              </a:pPr>
              <a:t>‹#›</a:t>
            </a:fld>
            <a:endParaRPr lang="en-US"/>
          </a:p>
        </p:txBody>
      </p:sp>
    </p:spTree>
    <p:extLst>
      <p:ext uri="{BB962C8B-B14F-4D97-AF65-F5344CB8AC3E}">
        <p14:creationId xmlns:p14="http://schemas.microsoft.com/office/powerpoint/2010/main" val="135007156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5" y="131763"/>
            <a:ext cx="1960563" cy="62960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3613" y="131763"/>
            <a:ext cx="5732462" cy="62960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ln/>
        </p:spPr>
        <p:txBody>
          <a:bodyPr/>
          <a:lstStyle>
            <a:lvl1pPr>
              <a:defRPr/>
            </a:lvl1pPr>
          </a:lstStyle>
          <a:p>
            <a:pPr>
              <a:defRPr/>
            </a:pPr>
            <a:fld id="{B97F004D-6812-45E9-8D1F-0D763236986C}" type="slidenum">
              <a:rPr lang="en-US"/>
              <a:pPr>
                <a:defRPr/>
              </a:pPr>
              <a:t>‹#›</a:t>
            </a:fld>
            <a:endParaRPr lang="en-US"/>
          </a:p>
        </p:txBody>
      </p:sp>
    </p:spTree>
    <p:extLst>
      <p:ext uri="{BB962C8B-B14F-4D97-AF65-F5344CB8AC3E}">
        <p14:creationId xmlns:p14="http://schemas.microsoft.com/office/powerpoint/2010/main" val="107384507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63613" y="131763"/>
            <a:ext cx="7845425" cy="62960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02"/>
          <p:cNvSpPr>
            <a:spLocks noGrp="1" noChangeArrowheads="1"/>
          </p:cNvSpPr>
          <p:nvPr>
            <p:ph type="sldNum" sz="quarter" idx="10"/>
          </p:nvPr>
        </p:nvSpPr>
        <p:spPr>
          <a:ln/>
        </p:spPr>
        <p:txBody>
          <a:bodyPr/>
          <a:lstStyle>
            <a:lvl1pPr>
              <a:defRPr/>
            </a:lvl1pPr>
          </a:lstStyle>
          <a:p>
            <a:pPr>
              <a:defRPr/>
            </a:pPr>
            <a:fld id="{16A37A63-4A5C-4EB5-922A-D5543D71A191}" type="slidenum">
              <a:rPr lang="en-US"/>
              <a:pPr>
                <a:defRPr/>
              </a:pPr>
              <a:t>‹#›</a:t>
            </a:fld>
            <a:endParaRPr lang="en-US"/>
          </a:p>
        </p:txBody>
      </p:sp>
    </p:spTree>
    <p:extLst>
      <p:ext uri="{BB962C8B-B14F-4D97-AF65-F5344CB8AC3E}">
        <p14:creationId xmlns:p14="http://schemas.microsoft.com/office/powerpoint/2010/main" val="295917852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02"/>
          <p:cNvSpPr>
            <a:spLocks noGrp="1" noChangeArrowheads="1"/>
          </p:cNvSpPr>
          <p:nvPr>
            <p:ph type="sldNum" sz="quarter" idx="10"/>
          </p:nvPr>
        </p:nvSpPr>
        <p:spPr>
          <a:ln/>
        </p:spPr>
        <p:txBody>
          <a:bodyPr/>
          <a:lstStyle>
            <a:lvl1pPr>
              <a:defRPr/>
            </a:lvl1pPr>
          </a:lstStyle>
          <a:p>
            <a:pPr>
              <a:defRPr/>
            </a:pPr>
            <a:fld id="{251CE7CD-C77A-4195-BFCE-99A25B62B7DB}" type="slidenum">
              <a:rPr lang="en-US"/>
              <a:pPr>
                <a:defRPr/>
              </a:pPr>
              <a:t>‹#›</a:t>
            </a:fld>
            <a:endParaRPr lang="en-US" dirty="0"/>
          </a:p>
        </p:txBody>
      </p:sp>
    </p:spTree>
    <p:extLst>
      <p:ext uri="{BB962C8B-B14F-4D97-AF65-F5344CB8AC3E}">
        <p14:creationId xmlns:p14="http://schemas.microsoft.com/office/powerpoint/2010/main" val="268588963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3"/>
            <a:ext cx="6851650" cy="530225"/>
          </a:xfrm>
          <a:prstGeom prst="rect">
            <a:avLst/>
          </a:prstGeom>
        </p:spPr>
        <p:txBody>
          <a:bodyPr/>
          <a:lstStyle>
            <a:lvl1pPr>
              <a:defRPr baseline="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66588" y="1117217"/>
            <a:ext cx="7845425" cy="513715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02"/>
          <p:cNvSpPr>
            <a:spLocks noGrp="1" noChangeArrowheads="1"/>
          </p:cNvSpPr>
          <p:nvPr>
            <p:ph type="sldNum" sz="quarter" idx="10"/>
          </p:nvPr>
        </p:nvSpPr>
        <p:spPr>
          <a:ln/>
        </p:spPr>
        <p:txBody>
          <a:bodyPr/>
          <a:lstStyle>
            <a:lvl1pPr>
              <a:defRPr/>
            </a:lvl1pPr>
          </a:lstStyle>
          <a:p>
            <a:pPr>
              <a:defRPr/>
            </a:pPr>
            <a:fld id="{CB69EB94-F5EB-46F5-BAB3-74E530CE2776}" type="slidenum">
              <a:rPr lang="en-US"/>
              <a:pPr>
                <a:defRPr/>
              </a:pPr>
              <a:t>‹#›</a:t>
            </a:fld>
            <a:endParaRPr lang="en-US" dirty="0"/>
          </a:p>
        </p:txBody>
      </p:sp>
    </p:spTree>
    <p:extLst>
      <p:ext uri="{BB962C8B-B14F-4D97-AF65-F5344CB8AC3E}">
        <p14:creationId xmlns:p14="http://schemas.microsoft.com/office/powerpoint/2010/main" val="44817782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02"/>
          <p:cNvSpPr>
            <a:spLocks noGrp="1" noChangeArrowheads="1"/>
          </p:cNvSpPr>
          <p:nvPr>
            <p:ph type="sldNum" sz="quarter" idx="10"/>
          </p:nvPr>
        </p:nvSpPr>
        <p:spPr>
          <a:ln/>
        </p:spPr>
        <p:txBody>
          <a:bodyPr/>
          <a:lstStyle>
            <a:lvl1pPr>
              <a:defRPr/>
            </a:lvl1pPr>
          </a:lstStyle>
          <a:p>
            <a:pPr>
              <a:defRPr/>
            </a:pPr>
            <a:fld id="{E0AE00F8-7501-42BD-AB1A-C2C2859E2F67}" type="slidenum">
              <a:rPr lang="en-US"/>
              <a:pPr>
                <a:defRPr/>
              </a:pPr>
              <a:t>‹#›</a:t>
            </a:fld>
            <a:endParaRPr lang="en-US" dirty="0"/>
          </a:p>
        </p:txBody>
      </p:sp>
    </p:spTree>
    <p:extLst>
      <p:ext uri="{BB962C8B-B14F-4D97-AF65-F5344CB8AC3E}">
        <p14:creationId xmlns:p14="http://schemas.microsoft.com/office/powerpoint/2010/main" val="382027671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3"/>
            <a:ext cx="6851650" cy="530225"/>
          </a:xfrm>
          <a:prstGeom prst="rect">
            <a:avLst/>
          </a:prstGeom>
        </p:spPr>
        <p:txBody>
          <a:bodyPr/>
          <a:lstStyle>
            <a:lvl1pPr>
              <a:defRPr baseline="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963613" y="1290638"/>
            <a:ext cx="3846512" cy="51371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62525" y="1290638"/>
            <a:ext cx="3846513" cy="51371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2"/>
          <p:cNvSpPr>
            <a:spLocks noGrp="1" noChangeArrowheads="1"/>
          </p:cNvSpPr>
          <p:nvPr>
            <p:ph type="sldNum" sz="quarter" idx="10"/>
          </p:nvPr>
        </p:nvSpPr>
        <p:spPr>
          <a:ln/>
        </p:spPr>
        <p:txBody>
          <a:bodyPr/>
          <a:lstStyle>
            <a:lvl1pPr>
              <a:defRPr/>
            </a:lvl1pPr>
          </a:lstStyle>
          <a:p>
            <a:pPr>
              <a:defRPr/>
            </a:pPr>
            <a:fld id="{3A934E05-AD9A-4B61-AE20-587C95D94958}" type="slidenum">
              <a:rPr lang="en-US"/>
              <a:pPr>
                <a:defRPr/>
              </a:pPr>
              <a:t>‹#›</a:t>
            </a:fld>
            <a:endParaRPr lang="en-US" dirty="0"/>
          </a:p>
        </p:txBody>
      </p:sp>
    </p:spTree>
    <p:extLst>
      <p:ext uri="{BB962C8B-B14F-4D97-AF65-F5344CB8AC3E}">
        <p14:creationId xmlns:p14="http://schemas.microsoft.com/office/powerpoint/2010/main" val="348555163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02"/>
          <p:cNvSpPr>
            <a:spLocks noGrp="1" noChangeArrowheads="1"/>
          </p:cNvSpPr>
          <p:nvPr>
            <p:ph type="sldNum" sz="quarter" idx="10"/>
          </p:nvPr>
        </p:nvSpPr>
        <p:spPr>
          <a:ln/>
        </p:spPr>
        <p:txBody>
          <a:bodyPr/>
          <a:lstStyle>
            <a:lvl1pPr>
              <a:defRPr/>
            </a:lvl1pPr>
          </a:lstStyle>
          <a:p>
            <a:pPr>
              <a:defRPr/>
            </a:pPr>
            <a:fld id="{1A54C0E5-70C2-48DC-A87B-4839CBA46364}" type="slidenum">
              <a:rPr lang="en-US"/>
              <a:pPr>
                <a:defRPr/>
              </a:pPr>
              <a:t>‹#›</a:t>
            </a:fld>
            <a:endParaRPr lang="en-US" dirty="0"/>
          </a:p>
        </p:txBody>
      </p:sp>
    </p:spTree>
    <p:extLst>
      <p:ext uri="{BB962C8B-B14F-4D97-AF65-F5344CB8AC3E}">
        <p14:creationId xmlns:p14="http://schemas.microsoft.com/office/powerpoint/2010/main" val="427097976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ADFE9A-74DE-473A-8B8A-6696DE13DA9D}" type="datetimeFigureOut">
              <a:rPr lang="en-US" smtClean="0"/>
              <a:t>2017-01-04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2382B7-AE5C-4B0C-8F39-1EC9F341D1F2}" type="slidenum">
              <a:rPr lang="en-US" smtClean="0"/>
              <a:t>‹#›</a:t>
            </a:fld>
            <a:endParaRPr lang="en-US"/>
          </a:p>
        </p:txBody>
      </p:sp>
    </p:spTree>
    <p:extLst>
      <p:ext uri="{BB962C8B-B14F-4D97-AF65-F5344CB8AC3E}">
        <p14:creationId xmlns:p14="http://schemas.microsoft.com/office/powerpoint/2010/main" val="37049380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3"/>
            <a:ext cx="6851650" cy="530225"/>
          </a:xfrm>
          <a:prstGeom prst="rect">
            <a:avLst/>
          </a:prstGeom>
        </p:spPr>
        <p:txBody>
          <a:bodyPr/>
          <a:lstStyle>
            <a:lvl1pPr>
              <a:defRPr baseline="0">
                <a:solidFill>
                  <a:schemeClr val="bg1"/>
                </a:solidFill>
              </a:defRPr>
            </a:lvl1pPr>
          </a:lstStyle>
          <a:p>
            <a:r>
              <a:rPr lang="en-US" dirty="0" smtClean="0"/>
              <a:t>Click to edit Master title style</a:t>
            </a:r>
            <a:endParaRPr lang="en-US" dirty="0"/>
          </a:p>
        </p:txBody>
      </p:sp>
      <p:sp>
        <p:nvSpPr>
          <p:cNvPr id="3" name="Rectangle 202"/>
          <p:cNvSpPr>
            <a:spLocks noGrp="1" noChangeArrowheads="1"/>
          </p:cNvSpPr>
          <p:nvPr>
            <p:ph type="sldNum" sz="quarter" idx="10"/>
          </p:nvPr>
        </p:nvSpPr>
        <p:spPr>
          <a:ln/>
        </p:spPr>
        <p:txBody>
          <a:bodyPr/>
          <a:lstStyle>
            <a:lvl1pPr>
              <a:defRPr/>
            </a:lvl1pPr>
          </a:lstStyle>
          <a:p>
            <a:pPr>
              <a:defRPr/>
            </a:pPr>
            <a:fld id="{00326B1B-CA26-47A2-9FD5-206ABBFA3431}" type="slidenum">
              <a:rPr lang="en-US"/>
              <a:pPr>
                <a:defRPr/>
              </a:pPr>
              <a:t>‹#›</a:t>
            </a:fld>
            <a:endParaRPr lang="en-US" dirty="0"/>
          </a:p>
        </p:txBody>
      </p:sp>
    </p:spTree>
    <p:extLst>
      <p:ext uri="{BB962C8B-B14F-4D97-AF65-F5344CB8AC3E}">
        <p14:creationId xmlns:p14="http://schemas.microsoft.com/office/powerpoint/2010/main" val="381416813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2"/>
          <p:cNvSpPr>
            <a:spLocks noGrp="1" noChangeArrowheads="1"/>
          </p:cNvSpPr>
          <p:nvPr>
            <p:ph type="sldNum" sz="quarter" idx="10"/>
          </p:nvPr>
        </p:nvSpPr>
        <p:spPr>
          <a:ln/>
        </p:spPr>
        <p:txBody>
          <a:bodyPr/>
          <a:lstStyle>
            <a:lvl1pPr>
              <a:defRPr/>
            </a:lvl1pPr>
          </a:lstStyle>
          <a:p>
            <a:pPr>
              <a:defRPr/>
            </a:pPr>
            <a:fld id="{94F8DA14-3DD2-4903-87F0-0E7416242EA3}" type="slidenum">
              <a:rPr lang="en-US"/>
              <a:pPr>
                <a:defRPr/>
              </a:pPr>
              <a:t>‹#›</a:t>
            </a:fld>
            <a:endParaRPr lang="en-US" dirty="0"/>
          </a:p>
        </p:txBody>
      </p:sp>
    </p:spTree>
    <p:extLst>
      <p:ext uri="{BB962C8B-B14F-4D97-AF65-F5344CB8AC3E}">
        <p14:creationId xmlns:p14="http://schemas.microsoft.com/office/powerpoint/2010/main" val="354582107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2"/>
          <p:cNvSpPr>
            <a:spLocks noGrp="1" noChangeArrowheads="1"/>
          </p:cNvSpPr>
          <p:nvPr>
            <p:ph type="sldNum" sz="quarter" idx="10"/>
          </p:nvPr>
        </p:nvSpPr>
        <p:spPr>
          <a:ln/>
        </p:spPr>
        <p:txBody>
          <a:bodyPr/>
          <a:lstStyle>
            <a:lvl1pPr>
              <a:defRPr/>
            </a:lvl1pPr>
          </a:lstStyle>
          <a:p>
            <a:pPr>
              <a:defRPr/>
            </a:pPr>
            <a:fld id="{5B517479-95D7-4890-8FB1-765F992CEB18}" type="slidenum">
              <a:rPr lang="en-US"/>
              <a:pPr>
                <a:defRPr/>
              </a:pPr>
              <a:t>‹#›</a:t>
            </a:fld>
            <a:endParaRPr lang="en-US" dirty="0"/>
          </a:p>
        </p:txBody>
      </p:sp>
    </p:spTree>
    <p:extLst>
      <p:ext uri="{BB962C8B-B14F-4D97-AF65-F5344CB8AC3E}">
        <p14:creationId xmlns:p14="http://schemas.microsoft.com/office/powerpoint/2010/main" val="377674332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2"/>
          <p:cNvSpPr>
            <a:spLocks noGrp="1" noChangeArrowheads="1"/>
          </p:cNvSpPr>
          <p:nvPr>
            <p:ph type="sldNum" sz="quarter" idx="10"/>
          </p:nvPr>
        </p:nvSpPr>
        <p:spPr>
          <a:ln/>
        </p:spPr>
        <p:txBody>
          <a:bodyPr/>
          <a:lstStyle>
            <a:lvl1pPr>
              <a:defRPr/>
            </a:lvl1pPr>
          </a:lstStyle>
          <a:p>
            <a:pPr>
              <a:defRPr/>
            </a:pPr>
            <a:fld id="{68870521-26EA-4FF5-8CE2-B51D84A9E8FF}" type="slidenum">
              <a:rPr lang="en-US"/>
              <a:pPr>
                <a:defRPr/>
              </a:pPr>
              <a:t>‹#›</a:t>
            </a:fld>
            <a:endParaRPr lang="en-US" dirty="0"/>
          </a:p>
        </p:txBody>
      </p:sp>
    </p:spTree>
    <p:extLst>
      <p:ext uri="{BB962C8B-B14F-4D97-AF65-F5344CB8AC3E}">
        <p14:creationId xmlns:p14="http://schemas.microsoft.com/office/powerpoint/2010/main" val="2519367868"/>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3"/>
            <a:ext cx="6851650" cy="53022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566588" y="1117217"/>
            <a:ext cx="7845425" cy="51371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ln/>
        </p:spPr>
        <p:txBody>
          <a:bodyPr/>
          <a:lstStyle>
            <a:lvl1pPr>
              <a:defRPr/>
            </a:lvl1pPr>
          </a:lstStyle>
          <a:p>
            <a:pPr>
              <a:defRPr/>
            </a:pPr>
            <a:fld id="{AE90CD6E-9370-48D3-9968-4B4A654D218A}" type="slidenum">
              <a:rPr lang="en-US"/>
              <a:pPr>
                <a:defRPr/>
              </a:pPr>
              <a:t>‹#›</a:t>
            </a:fld>
            <a:endParaRPr lang="en-US" dirty="0"/>
          </a:p>
        </p:txBody>
      </p:sp>
    </p:spTree>
    <p:extLst>
      <p:ext uri="{BB962C8B-B14F-4D97-AF65-F5344CB8AC3E}">
        <p14:creationId xmlns:p14="http://schemas.microsoft.com/office/powerpoint/2010/main" val="1844306142"/>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5" y="131763"/>
            <a:ext cx="1960563" cy="62960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3613" y="131763"/>
            <a:ext cx="5732462" cy="62960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ln/>
        </p:spPr>
        <p:txBody>
          <a:bodyPr/>
          <a:lstStyle>
            <a:lvl1pPr>
              <a:defRPr/>
            </a:lvl1pPr>
          </a:lstStyle>
          <a:p>
            <a:pPr>
              <a:defRPr/>
            </a:pPr>
            <a:fld id="{9C6F614F-F85A-450A-992B-16DFF2F7EF00}" type="slidenum">
              <a:rPr lang="en-US"/>
              <a:pPr>
                <a:defRPr/>
              </a:pPr>
              <a:t>‹#›</a:t>
            </a:fld>
            <a:endParaRPr lang="en-US" dirty="0"/>
          </a:p>
        </p:txBody>
      </p:sp>
    </p:spTree>
    <p:extLst>
      <p:ext uri="{BB962C8B-B14F-4D97-AF65-F5344CB8AC3E}">
        <p14:creationId xmlns:p14="http://schemas.microsoft.com/office/powerpoint/2010/main" val="36833173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63613" y="131763"/>
            <a:ext cx="7845425" cy="629602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Rectangle 202"/>
          <p:cNvSpPr>
            <a:spLocks noGrp="1" noChangeArrowheads="1"/>
          </p:cNvSpPr>
          <p:nvPr>
            <p:ph type="sldNum" sz="quarter" idx="10"/>
          </p:nvPr>
        </p:nvSpPr>
        <p:spPr>
          <a:ln/>
        </p:spPr>
        <p:txBody>
          <a:bodyPr/>
          <a:lstStyle>
            <a:lvl1pPr>
              <a:defRPr/>
            </a:lvl1pPr>
          </a:lstStyle>
          <a:p>
            <a:pPr>
              <a:defRPr/>
            </a:pPr>
            <a:fld id="{2D419FC9-835A-4CE5-887E-3DDB20C83584}" type="slidenum">
              <a:rPr lang="en-US"/>
              <a:pPr>
                <a:defRPr/>
              </a:pPr>
              <a:t>‹#›</a:t>
            </a:fld>
            <a:endParaRPr lang="en-US" dirty="0"/>
          </a:p>
        </p:txBody>
      </p:sp>
    </p:spTree>
    <p:extLst>
      <p:ext uri="{BB962C8B-B14F-4D97-AF65-F5344CB8AC3E}">
        <p14:creationId xmlns:p14="http://schemas.microsoft.com/office/powerpoint/2010/main" val="212831356"/>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Line 70"/>
          <p:cNvSpPr>
            <a:spLocks noChangeShapeType="1"/>
          </p:cNvSpPr>
          <p:nvPr userDrawn="1"/>
        </p:nvSpPr>
        <p:spPr bwMode="auto">
          <a:xfrm>
            <a:off x="0" y="3784600"/>
            <a:ext cx="9144000" cy="0"/>
          </a:xfrm>
          <a:prstGeom prst="line">
            <a:avLst/>
          </a:prstGeom>
          <a:noFill/>
          <a:ln w="9525">
            <a:solidFill>
              <a:schemeClr val="bg2"/>
            </a:solidFill>
            <a:round/>
            <a:headEnd/>
            <a:tailEnd/>
          </a:ln>
        </p:spPr>
        <p:txBody>
          <a:bodyPr wrap="none" anchor="ctr"/>
          <a:lstStyle/>
          <a:p>
            <a:pPr eaLnBrk="1" hangingPunct="1"/>
            <a:endParaRPr lang="en-US" sz="1000" b="0" dirty="0">
              <a:solidFill>
                <a:srgbClr val="000000"/>
              </a:solidFill>
              <a:ea typeface="ＭＳ Ｐゴシック" charset="-128"/>
            </a:endParaRPr>
          </a:p>
        </p:txBody>
      </p:sp>
      <p:sp>
        <p:nvSpPr>
          <p:cNvPr id="5" name="Line 71"/>
          <p:cNvSpPr>
            <a:spLocks noChangeShapeType="1"/>
          </p:cNvSpPr>
          <p:nvPr userDrawn="1"/>
        </p:nvSpPr>
        <p:spPr bwMode="auto">
          <a:xfrm>
            <a:off x="4572000" y="1143000"/>
            <a:ext cx="0" cy="5184775"/>
          </a:xfrm>
          <a:prstGeom prst="line">
            <a:avLst/>
          </a:prstGeom>
          <a:noFill/>
          <a:ln w="9525">
            <a:solidFill>
              <a:schemeClr val="bg2"/>
            </a:solidFill>
            <a:round/>
            <a:headEnd/>
            <a:tailEnd/>
          </a:ln>
        </p:spPr>
        <p:txBody>
          <a:bodyPr wrap="none" anchor="ctr"/>
          <a:lstStyle/>
          <a:p>
            <a:pPr eaLnBrk="1" hangingPunct="1"/>
            <a:endParaRPr lang="en-US" sz="1000" b="0" dirty="0">
              <a:solidFill>
                <a:srgbClr val="000000"/>
              </a:solidFill>
              <a:ea typeface="ＭＳ Ｐゴシック" charset="-128"/>
            </a:endParaRPr>
          </a:p>
        </p:txBody>
      </p:sp>
      <p:sp>
        <p:nvSpPr>
          <p:cNvPr id="6" name="Text Box 72"/>
          <p:cNvSpPr txBox="1">
            <a:spLocks noChangeArrowheads="1"/>
          </p:cNvSpPr>
          <p:nvPr userDrawn="1"/>
        </p:nvSpPr>
        <p:spPr bwMode="auto">
          <a:xfrm>
            <a:off x="76200" y="990600"/>
            <a:ext cx="34686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defRPr/>
            </a:pPr>
            <a:r>
              <a:rPr lang="en-US" sz="1400" u="sng" dirty="0" smtClean="0">
                <a:solidFill>
                  <a:srgbClr val="000000"/>
                </a:solidFill>
                <a:latin typeface="Calibri" charset="0"/>
                <a:cs typeface="Comic Sans MS" charset="0"/>
              </a:rPr>
              <a:t>Objective</a:t>
            </a:r>
          </a:p>
        </p:txBody>
      </p:sp>
      <p:sp>
        <p:nvSpPr>
          <p:cNvPr id="7" name="Text Box 73"/>
          <p:cNvSpPr txBox="1">
            <a:spLocks noChangeArrowheads="1"/>
          </p:cNvSpPr>
          <p:nvPr userDrawn="1"/>
        </p:nvSpPr>
        <p:spPr bwMode="auto">
          <a:xfrm>
            <a:off x="76200" y="3752850"/>
            <a:ext cx="1463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defRPr/>
            </a:pPr>
            <a:r>
              <a:rPr lang="en-US" sz="1400" u="sng" dirty="0" smtClean="0">
                <a:solidFill>
                  <a:srgbClr val="000000"/>
                </a:solidFill>
                <a:latin typeface="Calibri" charset="0"/>
                <a:cs typeface="Comic Sans MS" charset="0"/>
              </a:rPr>
              <a:t>Approach</a:t>
            </a:r>
          </a:p>
        </p:txBody>
      </p:sp>
      <p:sp>
        <p:nvSpPr>
          <p:cNvPr id="8" name="Text Box 74"/>
          <p:cNvSpPr txBox="1">
            <a:spLocks noChangeArrowheads="1"/>
          </p:cNvSpPr>
          <p:nvPr userDrawn="1"/>
        </p:nvSpPr>
        <p:spPr bwMode="auto">
          <a:xfrm>
            <a:off x="76200" y="5953125"/>
            <a:ext cx="4438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7475" indent="-117475" defTabSz="339725" eaLnBrk="0" hangingPunct="0">
              <a:defRPr sz="1000">
                <a:solidFill>
                  <a:schemeClr val="tx1"/>
                </a:solidFill>
                <a:latin typeface="Arial" charset="0"/>
                <a:ea typeface="ＭＳ Ｐゴシック" charset="0"/>
                <a:cs typeface="ＭＳ Ｐゴシック" charset="0"/>
              </a:defRPr>
            </a:lvl1pPr>
            <a:lvl2pPr marL="742950" indent="-285750" defTabSz="339725" eaLnBrk="0" hangingPunct="0">
              <a:defRPr sz="1000">
                <a:solidFill>
                  <a:schemeClr val="tx1"/>
                </a:solidFill>
                <a:latin typeface="Arial" charset="0"/>
                <a:ea typeface="ＭＳ Ｐゴシック" charset="0"/>
              </a:defRPr>
            </a:lvl2pPr>
            <a:lvl3pPr marL="1143000" indent="-228600" defTabSz="339725" eaLnBrk="0" hangingPunct="0">
              <a:defRPr sz="1000">
                <a:solidFill>
                  <a:schemeClr val="tx1"/>
                </a:solidFill>
                <a:latin typeface="Arial" charset="0"/>
                <a:ea typeface="ＭＳ Ｐゴシック" charset="0"/>
              </a:defRPr>
            </a:lvl3pPr>
            <a:lvl4pPr marL="1600200" indent="-228600" defTabSz="339725" eaLnBrk="0" hangingPunct="0">
              <a:defRPr sz="1000">
                <a:solidFill>
                  <a:schemeClr val="tx1"/>
                </a:solidFill>
                <a:latin typeface="Arial" charset="0"/>
                <a:ea typeface="ＭＳ Ｐゴシック" charset="0"/>
              </a:defRPr>
            </a:lvl4pPr>
            <a:lvl5pPr marL="2057400" indent="-228600" defTabSz="339725" eaLnBrk="0" hangingPunct="0">
              <a:defRPr sz="1000">
                <a:solidFill>
                  <a:schemeClr val="tx1"/>
                </a:solidFill>
                <a:latin typeface="Arial" charset="0"/>
                <a:ea typeface="ＭＳ Ｐゴシック" charset="0"/>
              </a:defRPr>
            </a:lvl5pPr>
            <a:lvl6pPr marL="2514600" indent="-228600" defTabSz="339725"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339725"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339725"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339725" eaLnBrk="0" fontAlgn="base" hangingPunct="0">
              <a:spcBef>
                <a:spcPct val="0"/>
              </a:spcBef>
              <a:spcAft>
                <a:spcPct val="0"/>
              </a:spcAft>
              <a:defRPr sz="1000">
                <a:solidFill>
                  <a:schemeClr val="tx1"/>
                </a:solidFill>
                <a:latin typeface="Arial" charset="0"/>
                <a:ea typeface="ＭＳ Ｐゴシック" charset="0"/>
              </a:defRPr>
            </a:lvl9pPr>
          </a:lstStyle>
          <a:p>
            <a:pPr>
              <a:defRPr/>
            </a:pPr>
            <a:r>
              <a:rPr lang="en-US" sz="1400" u="sng" dirty="0" smtClean="0">
                <a:solidFill>
                  <a:srgbClr val="000000"/>
                </a:solidFill>
                <a:latin typeface="Calibri" charset="0"/>
                <a:cs typeface="Comic Sans MS" charset="0"/>
              </a:rPr>
              <a:t>Co-Is/Partners</a:t>
            </a:r>
          </a:p>
          <a:p>
            <a:pPr>
              <a:defRPr/>
            </a:pPr>
            <a:r>
              <a:rPr lang="en-US" sz="1400" b="0" dirty="0" smtClean="0">
                <a:solidFill>
                  <a:srgbClr val="000000"/>
                </a:solidFill>
                <a:latin typeface="Calibri" charset="0"/>
                <a:cs typeface="Arial" charset="0"/>
              </a:rPr>
              <a:t>Name1, Name2, OrgA; Name3, OrgB</a:t>
            </a:r>
          </a:p>
        </p:txBody>
      </p:sp>
      <p:sp>
        <p:nvSpPr>
          <p:cNvPr id="9" name="Text Box 73"/>
          <p:cNvSpPr txBox="1">
            <a:spLocks noChangeArrowheads="1"/>
          </p:cNvSpPr>
          <p:nvPr userDrawn="1"/>
        </p:nvSpPr>
        <p:spPr bwMode="auto">
          <a:xfrm>
            <a:off x="4573588" y="3748088"/>
            <a:ext cx="1463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defRPr/>
            </a:pPr>
            <a:r>
              <a:rPr lang="en-US" sz="1400" u="sng" dirty="0" smtClean="0">
                <a:solidFill>
                  <a:srgbClr val="000000"/>
                </a:solidFill>
                <a:latin typeface="Calibri" charset="0"/>
                <a:cs typeface="Comic Sans MS" charset="0"/>
              </a:rPr>
              <a:t>Key Milestones</a:t>
            </a:r>
          </a:p>
        </p:txBody>
      </p:sp>
      <p:sp>
        <p:nvSpPr>
          <p:cNvPr id="10" name="Rectangle 2"/>
          <p:cNvSpPr>
            <a:spLocks noGrp="1" noChangeArrowheads="1"/>
          </p:cNvSpPr>
          <p:nvPr>
            <p:ph type="ctrTitle"/>
          </p:nvPr>
        </p:nvSpPr>
        <p:spPr>
          <a:xfrm>
            <a:off x="779463" y="138060"/>
            <a:ext cx="7678737" cy="415925"/>
          </a:xfrm>
          <a:prstGeom prst="rect">
            <a:avLst/>
          </a:prstGeom>
        </p:spPr>
        <p:txBody>
          <a:bodyPr/>
          <a:lstStyle>
            <a:lvl1pPr>
              <a:defRPr sz="1600" b="1" i="0">
                <a:solidFill>
                  <a:schemeClr val="tx1"/>
                </a:solidFill>
                <a:latin typeface="+mj-lt"/>
                <a:cs typeface="Comic Sans MS"/>
              </a:defRPr>
            </a:lvl1pPr>
          </a:lstStyle>
          <a:p>
            <a:r>
              <a:rPr lang="en-US" dirty="0"/>
              <a:t>Project Title</a:t>
            </a:r>
          </a:p>
        </p:txBody>
      </p:sp>
      <p:sp>
        <p:nvSpPr>
          <p:cNvPr id="11" name="Rectangle 3"/>
          <p:cNvSpPr>
            <a:spLocks noGrp="1" noChangeArrowheads="1"/>
          </p:cNvSpPr>
          <p:nvPr>
            <p:ph type="subTitle" idx="1"/>
          </p:nvPr>
        </p:nvSpPr>
        <p:spPr>
          <a:xfrm>
            <a:off x="1371600" y="587323"/>
            <a:ext cx="6400800" cy="293687"/>
          </a:xfrm>
          <a:prstGeom prst="rect">
            <a:avLst/>
          </a:prstGeom>
        </p:spPr>
        <p:txBody>
          <a:bodyPr/>
          <a:lstStyle>
            <a:lvl1pPr marL="0" indent="0" algn="ctr">
              <a:buFontTx/>
              <a:buNone/>
              <a:defRPr sz="1400" b="0">
                <a:latin typeface="+mn-lt"/>
                <a:cs typeface="Comic Sans MS"/>
              </a:defRPr>
            </a:lvl1pPr>
          </a:lstStyle>
          <a:p>
            <a:r>
              <a:rPr lang="en-US" dirty="0" smtClean="0"/>
              <a:t>PI:  </a:t>
            </a:r>
            <a:r>
              <a:rPr lang="en-US" dirty="0" err="1" smtClean="0"/>
              <a:t>Firstname</a:t>
            </a:r>
            <a:r>
              <a:rPr lang="en-US" dirty="0" smtClean="0"/>
              <a:t> </a:t>
            </a:r>
            <a:r>
              <a:rPr lang="en-US" dirty="0" err="1" smtClean="0"/>
              <a:t>Lastname</a:t>
            </a:r>
            <a:r>
              <a:rPr lang="en-US" dirty="0" smtClean="0"/>
              <a:t>, Institution</a:t>
            </a:r>
            <a:endParaRPr lang="en-US" dirty="0"/>
          </a:p>
        </p:txBody>
      </p:sp>
    </p:spTree>
    <p:extLst>
      <p:ext uri="{BB962C8B-B14F-4D97-AF65-F5344CB8AC3E}">
        <p14:creationId xmlns:p14="http://schemas.microsoft.com/office/powerpoint/2010/main" val="2256769836"/>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02"/>
          <p:cNvSpPr>
            <a:spLocks noGrp="1" noChangeArrowheads="1"/>
          </p:cNvSpPr>
          <p:nvPr>
            <p:ph type="sldNum" sz="quarter" idx="10"/>
          </p:nvPr>
        </p:nvSpPr>
        <p:spPr>
          <a:ln/>
        </p:spPr>
        <p:txBody>
          <a:bodyPr/>
          <a:lstStyle>
            <a:lvl1pPr>
              <a:defRPr/>
            </a:lvl1pPr>
          </a:lstStyle>
          <a:p>
            <a:pPr>
              <a:defRPr/>
            </a:pPr>
            <a:fld id="{251CE7CD-C77A-4195-BFCE-99A25B62B7DB}" type="slidenum">
              <a:rPr lang="en-US"/>
              <a:pPr>
                <a:defRPr/>
              </a:pPr>
              <a:t>‹#›</a:t>
            </a:fld>
            <a:endParaRPr lang="en-US" dirty="0"/>
          </a:p>
        </p:txBody>
      </p:sp>
    </p:spTree>
    <p:extLst>
      <p:ext uri="{BB962C8B-B14F-4D97-AF65-F5344CB8AC3E}">
        <p14:creationId xmlns:p14="http://schemas.microsoft.com/office/powerpoint/2010/main" val="153236586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3"/>
            <a:ext cx="6851650" cy="530225"/>
          </a:xfrm>
          <a:prstGeom prst="rect">
            <a:avLst/>
          </a:prstGeom>
        </p:spPr>
        <p:txBody>
          <a:bodyPr/>
          <a:lstStyle>
            <a:lvl1pPr>
              <a:defRPr baseline="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66588" y="1117217"/>
            <a:ext cx="7845425" cy="513715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02"/>
          <p:cNvSpPr>
            <a:spLocks noGrp="1" noChangeArrowheads="1"/>
          </p:cNvSpPr>
          <p:nvPr>
            <p:ph type="sldNum" sz="quarter" idx="10"/>
          </p:nvPr>
        </p:nvSpPr>
        <p:spPr>
          <a:ln/>
        </p:spPr>
        <p:txBody>
          <a:bodyPr/>
          <a:lstStyle>
            <a:lvl1pPr>
              <a:defRPr/>
            </a:lvl1pPr>
          </a:lstStyle>
          <a:p>
            <a:pPr>
              <a:defRPr/>
            </a:pPr>
            <a:fld id="{CB69EB94-F5EB-46F5-BAB3-74E530CE2776}" type="slidenum">
              <a:rPr lang="en-US"/>
              <a:pPr>
                <a:defRPr/>
              </a:pPr>
              <a:t>‹#›</a:t>
            </a:fld>
            <a:endParaRPr lang="en-US" dirty="0"/>
          </a:p>
        </p:txBody>
      </p:sp>
    </p:spTree>
    <p:extLst>
      <p:ext uri="{BB962C8B-B14F-4D97-AF65-F5344CB8AC3E}">
        <p14:creationId xmlns:p14="http://schemas.microsoft.com/office/powerpoint/2010/main" val="369969368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ADFE9A-74DE-473A-8B8A-6696DE13DA9D}" type="datetimeFigureOut">
              <a:rPr lang="en-US" smtClean="0"/>
              <a:t>2017-01-04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2382B7-AE5C-4B0C-8F39-1EC9F341D1F2}" type="slidenum">
              <a:rPr lang="en-US" smtClean="0"/>
              <a:t>‹#›</a:t>
            </a:fld>
            <a:endParaRPr lang="en-US"/>
          </a:p>
        </p:txBody>
      </p:sp>
    </p:spTree>
    <p:extLst>
      <p:ext uri="{BB962C8B-B14F-4D97-AF65-F5344CB8AC3E}">
        <p14:creationId xmlns:p14="http://schemas.microsoft.com/office/powerpoint/2010/main" val="35313027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02"/>
          <p:cNvSpPr>
            <a:spLocks noGrp="1" noChangeArrowheads="1"/>
          </p:cNvSpPr>
          <p:nvPr>
            <p:ph type="sldNum" sz="quarter" idx="10"/>
          </p:nvPr>
        </p:nvSpPr>
        <p:spPr>
          <a:ln/>
        </p:spPr>
        <p:txBody>
          <a:bodyPr/>
          <a:lstStyle>
            <a:lvl1pPr>
              <a:defRPr/>
            </a:lvl1pPr>
          </a:lstStyle>
          <a:p>
            <a:pPr>
              <a:defRPr/>
            </a:pPr>
            <a:fld id="{E0AE00F8-7501-42BD-AB1A-C2C2859E2F67}" type="slidenum">
              <a:rPr lang="en-US"/>
              <a:pPr>
                <a:defRPr/>
              </a:pPr>
              <a:t>‹#›</a:t>
            </a:fld>
            <a:endParaRPr lang="en-US" dirty="0"/>
          </a:p>
        </p:txBody>
      </p:sp>
    </p:spTree>
    <p:extLst>
      <p:ext uri="{BB962C8B-B14F-4D97-AF65-F5344CB8AC3E}">
        <p14:creationId xmlns:p14="http://schemas.microsoft.com/office/powerpoint/2010/main" val="354974681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3"/>
            <a:ext cx="6851650" cy="530225"/>
          </a:xfrm>
          <a:prstGeom prst="rect">
            <a:avLst/>
          </a:prstGeom>
        </p:spPr>
        <p:txBody>
          <a:bodyPr/>
          <a:lstStyle>
            <a:lvl1pPr>
              <a:defRPr baseline="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963613" y="1290638"/>
            <a:ext cx="3846512" cy="51371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62525" y="1290638"/>
            <a:ext cx="3846513" cy="51371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2"/>
          <p:cNvSpPr>
            <a:spLocks noGrp="1" noChangeArrowheads="1"/>
          </p:cNvSpPr>
          <p:nvPr>
            <p:ph type="sldNum" sz="quarter" idx="10"/>
          </p:nvPr>
        </p:nvSpPr>
        <p:spPr>
          <a:ln/>
        </p:spPr>
        <p:txBody>
          <a:bodyPr/>
          <a:lstStyle>
            <a:lvl1pPr>
              <a:defRPr/>
            </a:lvl1pPr>
          </a:lstStyle>
          <a:p>
            <a:pPr>
              <a:defRPr/>
            </a:pPr>
            <a:fld id="{3A934E05-AD9A-4B61-AE20-587C95D94958}" type="slidenum">
              <a:rPr lang="en-US"/>
              <a:pPr>
                <a:defRPr/>
              </a:pPr>
              <a:t>‹#›</a:t>
            </a:fld>
            <a:endParaRPr lang="en-US" dirty="0"/>
          </a:p>
        </p:txBody>
      </p:sp>
    </p:spTree>
    <p:extLst>
      <p:ext uri="{BB962C8B-B14F-4D97-AF65-F5344CB8AC3E}">
        <p14:creationId xmlns:p14="http://schemas.microsoft.com/office/powerpoint/2010/main" val="1738539731"/>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02"/>
          <p:cNvSpPr>
            <a:spLocks noGrp="1" noChangeArrowheads="1"/>
          </p:cNvSpPr>
          <p:nvPr>
            <p:ph type="sldNum" sz="quarter" idx="10"/>
          </p:nvPr>
        </p:nvSpPr>
        <p:spPr>
          <a:ln/>
        </p:spPr>
        <p:txBody>
          <a:bodyPr/>
          <a:lstStyle>
            <a:lvl1pPr>
              <a:defRPr/>
            </a:lvl1pPr>
          </a:lstStyle>
          <a:p>
            <a:pPr>
              <a:defRPr/>
            </a:pPr>
            <a:fld id="{1A54C0E5-70C2-48DC-A87B-4839CBA46364}" type="slidenum">
              <a:rPr lang="en-US"/>
              <a:pPr>
                <a:defRPr/>
              </a:pPr>
              <a:t>‹#›</a:t>
            </a:fld>
            <a:endParaRPr lang="en-US" dirty="0"/>
          </a:p>
        </p:txBody>
      </p:sp>
    </p:spTree>
    <p:extLst>
      <p:ext uri="{BB962C8B-B14F-4D97-AF65-F5344CB8AC3E}">
        <p14:creationId xmlns:p14="http://schemas.microsoft.com/office/powerpoint/2010/main" val="116169473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3"/>
            <a:ext cx="6851650" cy="530225"/>
          </a:xfrm>
          <a:prstGeom prst="rect">
            <a:avLst/>
          </a:prstGeom>
        </p:spPr>
        <p:txBody>
          <a:bodyPr/>
          <a:lstStyle>
            <a:lvl1pPr>
              <a:defRPr baseline="0">
                <a:solidFill>
                  <a:schemeClr val="bg1"/>
                </a:solidFill>
              </a:defRPr>
            </a:lvl1pPr>
          </a:lstStyle>
          <a:p>
            <a:r>
              <a:rPr lang="en-US" dirty="0" smtClean="0"/>
              <a:t>Click to edit Master title style</a:t>
            </a:r>
            <a:endParaRPr lang="en-US" dirty="0"/>
          </a:p>
        </p:txBody>
      </p:sp>
      <p:sp>
        <p:nvSpPr>
          <p:cNvPr id="3" name="Rectangle 202"/>
          <p:cNvSpPr>
            <a:spLocks noGrp="1" noChangeArrowheads="1"/>
          </p:cNvSpPr>
          <p:nvPr>
            <p:ph type="sldNum" sz="quarter" idx="10"/>
          </p:nvPr>
        </p:nvSpPr>
        <p:spPr>
          <a:ln/>
        </p:spPr>
        <p:txBody>
          <a:bodyPr/>
          <a:lstStyle>
            <a:lvl1pPr>
              <a:defRPr/>
            </a:lvl1pPr>
          </a:lstStyle>
          <a:p>
            <a:pPr>
              <a:defRPr/>
            </a:pPr>
            <a:fld id="{00326B1B-CA26-47A2-9FD5-206ABBFA3431}" type="slidenum">
              <a:rPr lang="en-US"/>
              <a:pPr>
                <a:defRPr/>
              </a:pPr>
              <a:t>‹#›</a:t>
            </a:fld>
            <a:endParaRPr lang="en-US" dirty="0"/>
          </a:p>
        </p:txBody>
      </p:sp>
    </p:spTree>
    <p:extLst>
      <p:ext uri="{BB962C8B-B14F-4D97-AF65-F5344CB8AC3E}">
        <p14:creationId xmlns:p14="http://schemas.microsoft.com/office/powerpoint/2010/main" val="1977632592"/>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2"/>
          <p:cNvSpPr>
            <a:spLocks noGrp="1" noChangeArrowheads="1"/>
          </p:cNvSpPr>
          <p:nvPr>
            <p:ph type="sldNum" sz="quarter" idx="10"/>
          </p:nvPr>
        </p:nvSpPr>
        <p:spPr>
          <a:ln/>
        </p:spPr>
        <p:txBody>
          <a:bodyPr/>
          <a:lstStyle>
            <a:lvl1pPr>
              <a:defRPr/>
            </a:lvl1pPr>
          </a:lstStyle>
          <a:p>
            <a:pPr>
              <a:defRPr/>
            </a:pPr>
            <a:fld id="{94F8DA14-3DD2-4903-87F0-0E7416242EA3}" type="slidenum">
              <a:rPr lang="en-US"/>
              <a:pPr>
                <a:defRPr/>
              </a:pPr>
              <a:t>‹#›</a:t>
            </a:fld>
            <a:endParaRPr lang="en-US" dirty="0"/>
          </a:p>
        </p:txBody>
      </p:sp>
    </p:spTree>
    <p:extLst>
      <p:ext uri="{BB962C8B-B14F-4D97-AF65-F5344CB8AC3E}">
        <p14:creationId xmlns:p14="http://schemas.microsoft.com/office/powerpoint/2010/main" val="1281148623"/>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2"/>
          <p:cNvSpPr>
            <a:spLocks noGrp="1" noChangeArrowheads="1"/>
          </p:cNvSpPr>
          <p:nvPr>
            <p:ph type="sldNum" sz="quarter" idx="10"/>
          </p:nvPr>
        </p:nvSpPr>
        <p:spPr>
          <a:ln/>
        </p:spPr>
        <p:txBody>
          <a:bodyPr/>
          <a:lstStyle>
            <a:lvl1pPr>
              <a:defRPr/>
            </a:lvl1pPr>
          </a:lstStyle>
          <a:p>
            <a:pPr>
              <a:defRPr/>
            </a:pPr>
            <a:fld id="{5B517479-95D7-4890-8FB1-765F992CEB18}" type="slidenum">
              <a:rPr lang="en-US"/>
              <a:pPr>
                <a:defRPr/>
              </a:pPr>
              <a:t>‹#›</a:t>
            </a:fld>
            <a:endParaRPr lang="en-US" dirty="0"/>
          </a:p>
        </p:txBody>
      </p:sp>
    </p:spTree>
    <p:extLst>
      <p:ext uri="{BB962C8B-B14F-4D97-AF65-F5344CB8AC3E}">
        <p14:creationId xmlns:p14="http://schemas.microsoft.com/office/powerpoint/2010/main" val="1550304411"/>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2"/>
          <p:cNvSpPr>
            <a:spLocks noGrp="1" noChangeArrowheads="1"/>
          </p:cNvSpPr>
          <p:nvPr>
            <p:ph type="sldNum" sz="quarter" idx="10"/>
          </p:nvPr>
        </p:nvSpPr>
        <p:spPr>
          <a:ln/>
        </p:spPr>
        <p:txBody>
          <a:bodyPr/>
          <a:lstStyle>
            <a:lvl1pPr>
              <a:defRPr/>
            </a:lvl1pPr>
          </a:lstStyle>
          <a:p>
            <a:pPr>
              <a:defRPr/>
            </a:pPr>
            <a:fld id="{68870521-26EA-4FF5-8CE2-B51D84A9E8FF}" type="slidenum">
              <a:rPr lang="en-US"/>
              <a:pPr>
                <a:defRPr/>
              </a:pPr>
              <a:t>‹#›</a:t>
            </a:fld>
            <a:endParaRPr lang="en-US" dirty="0"/>
          </a:p>
        </p:txBody>
      </p:sp>
    </p:spTree>
    <p:extLst>
      <p:ext uri="{BB962C8B-B14F-4D97-AF65-F5344CB8AC3E}">
        <p14:creationId xmlns:p14="http://schemas.microsoft.com/office/powerpoint/2010/main" val="127960820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3"/>
            <a:ext cx="6851650" cy="53022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566588" y="1117217"/>
            <a:ext cx="7845425" cy="51371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ln/>
        </p:spPr>
        <p:txBody>
          <a:bodyPr/>
          <a:lstStyle>
            <a:lvl1pPr>
              <a:defRPr/>
            </a:lvl1pPr>
          </a:lstStyle>
          <a:p>
            <a:pPr>
              <a:defRPr/>
            </a:pPr>
            <a:fld id="{AE90CD6E-9370-48D3-9968-4B4A654D218A}" type="slidenum">
              <a:rPr lang="en-US"/>
              <a:pPr>
                <a:defRPr/>
              </a:pPr>
              <a:t>‹#›</a:t>
            </a:fld>
            <a:endParaRPr lang="en-US" dirty="0"/>
          </a:p>
        </p:txBody>
      </p:sp>
    </p:spTree>
    <p:extLst>
      <p:ext uri="{BB962C8B-B14F-4D97-AF65-F5344CB8AC3E}">
        <p14:creationId xmlns:p14="http://schemas.microsoft.com/office/powerpoint/2010/main" val="2692386587"/>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5" y="131763"/>
            <a:ext cx="1960563" cy="62960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3613" y="131763"/>
            <a:ext cx="5732462" cy="62960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ln/>
        </p:spPr>
        <p:txBody>
          <a:bodyPr/>
          <a:lstStyle>
            <a:lvl1pPr>
              <a:defRPr/>
            </a:lvl1pPr>
          </a:lstStyle>
          <a:p>
            <a:pPr>
              <a:defRPr/>
            </a:pPr>
            <a:fld id="{9C6F614F-F85A-450A-992B-16DFF2F7EF00}" type="slidenum">
              <a:rPr lang="en-US"/>
              <a:pPr>
                <a:defRPr/>
              </a:pPr>
              <a:t>‹#›</a:t>
            </a:fld>
            <a:endParaRPr lang="en-US" dirty="0"/>
          </a:p>
        </p:txBody>
      </p:sp>
    </p:spTree>
    <p:extLst>
      <p:ext uri="{BB962C8B-B14F-4D97-AF65-F5344CB8AC3E}">
        <p14:creationId xmlns:p14="http://schemas.microsoft.com/office/powerpoint/2010/main" val="1212242207"/>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63613" y="131763"/>
            <a:ext cx="7845425" cy="629602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Rectangle 202"/>
          <p:cNvSpPr>
            <a:spLocks noGrp="1" noChangeArrowheads="1"/>
          </p:cNvSpPr>
          <p:nvPr>
            <p:ph type="sldNum" sz="quarter" idx="10"/>
          </p:nvPr>
        </p:nvSpPr>
        <p:spPr>
          <a:ln/>
        </p:spPr>
        <p:txBody>
          <a:bodyPr/>
          <a:lstStyle>
            <a:lvl1pPr>
              <a:defRPr/>
            </a:lvl1pPr>
          </a:lstStyle>
          <a:p>
            <a:pPr>
              <a:defRPr/>
            </a:pPr>
            <a:fld id="{2D419FC9-835A-4CE5-887E-3DDB20C83584}" type="slidenum">
              <a:rPr lang="en-US"/>
              <a:pPr>
                <a:defRPr/>
              </a:pPr>
              <a:t>‹#›</a:t>
            </a:fld>
            <a:endParaRPr lang="en-US" dirty="0"/>
          </a:p>
        </p:txBody>
      </p:sp>
    </p:spTree>
    <p:extLst>
      <p:ext uri="{BB962C8B-B14F-4D97-AF65-F5344CB8AC3E}">
        <p14:creationId xmlns:p14="http://schemas.microsoft.com/office/powerpoint/2010/main" val="233323622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ADFE9A-74DE-473A-8B8A-6696DE13DA9D}" type="datetimeFigureOut">
              <a:rPr lang="en-US" smtClean="0"/>
              <a:t>2017-01-04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2382B7-AE5C-4B0C-8F39-1EC9F341D1F2}" type="slidenum">
              <a:rPr lang="en-US" smtClean="0"/>
              <a:t>‹#›</a:t>
            </a:fld>
            <a:endParaRPr lang="en-US"/>
          </a:p>
        </p:txBody>
      </p:sp>
    </p:spTree>
    <p:extLst>
      <p:ext uri="{BB962C8B-B14F-4D97-AF65-F5344CB8AC3E}">
        <p14:creationId xmlns:p14="http://schemas.microsoft.com/office/powerpoint/2010/main" val="38004566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Line 70"/>
          <p:cNvSpPr>
            <a:spLocks noChangeShapeType="1"/>
          </p:cNvSpPr>
          <p:nvPr userDrawn="1"/>
        </p:nvSpPr>
        <p:spPr bwMode="auto">
          <a:xfrm>
            <a:off x="0" y="3784600"/>
            <a:ext cx="9144000" cy="0"/>
          </a:xfrm>
          <a:prstGeom prst="line">
            <a:avLst/>
          </a:prstGeom>
          <a:noFill/>
          <a:ln w="9525">
            <a:solidFill>
              <a:schemeClr val="bg2"/>
            </a:solidFill>
            <a:round/>
            <a:headEnd/>
            <a:tailEnd/>
          </a:ln>
        </p:spPr>
        <p:txBody>
          <a:bodyPr wrap="none" anchor="ctr"/>
          <a:lstStyle/>
          <a:p>
            <a:pPr eaLnBrk="1" hangingPunct="1"/>
            <a:endParaRPr lang="en-US" sz="1000" b="0" dirty="0">
              <a:solidFill>
                <a:srgbClr val="000000"/>
              </a:solidFill>
              <a:latin typeface="Arial"/>
              <a:ea typeface="ＭＳ Ｐゴシック" charset="-128"/>
            </a:endParaRPr>
          </a:p>
        </p:txBody>
      </p:sp>
      <p:sp>
        <p:nvSpPr>
          <p:cNvPr id="5" name="Line 71"/>
          <p:cNvSpPr>
            <a:spLocks noChangeShapeType="1"/>
          </p:cNvSpPr>
          <p:nvPr userDrawn="1"/>
        </p:nvSpPr>
        <p:spPr bwMode="auto">
          <a:xfrm>
            <a:off x="4572000" y="1143000"/>
            <a:ext cx="0" cy="5184775"/>
          </a:xfrm>
          <a:prstGeom prst="line">
            <a:avLst/>
          </a:prstGeom>
          <a:noFill/>
          <a:ln w="9525">
            <a:solidFill>
              <a:schemeClr val="bg2"/>
            </a:solidFill>
            <a:round/>
            <a:headEnd/>
            <a:tailEnd/>
          </a:ln>
        </p:spPr>
        <p:txBody>
          <a:bodyPr wrap="none" anchor="ctr"/>
          <a:lstStyle/>
          <a:p>
            <a:pPr eaLnBrk="1" hangingPunct="1"/>
            <a:endParaRPr lang="en-US" sz="1000" b="0" dirty="0">
              <a:solidFill>
                <a:srgbClr val="000000"/>
              </a:solidFill>
              <a:latin typeface="Arial"/>
              <a:ea typeface="ＭＳ Ｐゴシック" charset="-128"/>
            </a:endParaRPr>
          </a:p>
        </p:txBody>
      </p:sp>
      <p:sp>
        <p:nvSpPr>
          <p:cNvPr id="6" name="Text Box 72"/>
          <p:cNvSpPr txBox="1">
            <a:spLocks noChangeArrowheads="1"/>
          </p:cNvSpPr>
          <p:nvPr userDrawn="1"/>
        </p:nvSpPr>
        <p:spPr bwMode="auto">
          <a:xfrm>
            <a:off x="76200" y="990600"/>
            <a:ext cx="34686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defRPr/>
            </a:pPr>
            <a:r>
              <a:rPr lang="en-US" sz="1400" u="sng" dirty="0" smtClean="0">
                <a:solidFill>
                  <a:srgbClr val="000000"/>
                </a:solidFill>
                <a:latin typeface="Calibri" charset="0"/>
                <a:cs typeface="Comic Sans MS" charset="0"/>
              </a:rPr>
              <a:t>Objective</a:t>
            </a:r>
          </a:p>
        </p:txBody>
      </p:sp>
      <p:sp>
        <p:nvSpPr>
          <p:cNvPr id="7" name="Text Box 73"/>
          <p:cNvSpPr txBox="1">
            <a:spLocks noChangeArrowheads="1"/>
          </p:cNvSpPr>
          <p:nvPr userDrawn="1"/>
        </p:nvSpPr>
        <p:spPr bwMode="auto">
          <a:xfrm>
            <a:off x="76200" y="3752850"/>
            <a:ext cx="1463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defRPr/>
            </a:pPr>
            <a:r>
              <a:rPr lang="en-US" sz="1400" u="sng" dirty="0" smtClean="0">
                <a:solidFill>
                  <a:srgbClr val="000000"/>
                </a:solidFill>
                <a:latin typeface="Calibri" charset="0"/>
                <a:cs typeface="Comic Sans MS" charset="0"/>
              </a:rPr>
              <a:t>Approach</a:t>
            </a:r>
          </a:p>
        </p:txBody>
      </p:sp>
      <p:sp>
        <p:nvSpPr>
          <p:cNvPr id="8" name="Text Box 74"/>
          <p:cNvSpPr txBox="1">
            <a:spLocks noChangeArrowheads="1"/>
          </p:cNvSpPr>
          <p:nvPr userDrawn="1"/>
        </p:nvSpPr>
        <p:spPr bwMode="auto">
          <a:xfrm>
            <a:off x="76200" y="5953125"/>
            <a:ext cx="4438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7475" indent="-117475" defTabSz="339725" eaLnBrk="0" hangingPunct="0">
              <a:defRPr sz="1000">
                <a:solidFill>
                  <a:schemeClr val="tx1"/>
                </a:solidFill>
                <a:latin typeface="Arial" charset="0"/>
                <a:ea typeface="ＭＳ Ｐゴシック" charset="0"/>
                <a:cs typeface="ＭＳ Ｐゴシック" charset="0"/>
              </a:defRPr>
            </a:lvl1pPr>
            <a:lvl2pPr marL="742950" indent="-285750" defTabSz="339725" eaLnBrk="0" hangingPunct="0">
              <a:defRPr sz="1000">
                <a:solidFill>
                  <a:schemeClr val="tx1"/>
                </a:solidFill>
                <a:latin typeface="Arial" charset="0"/>
                <a:ea typeface="ＭＳ Ｐゴシック" charset="0"/>
              </a:defRPr>
            </a:lvl2pPr>
            <a:lvl3pPr marL="1143000" indent="-228600" defTabSz="339725" eaLnBrk="0" hangingPunct="0">
              <a:defRPr sz="1000">
                <a:solidFill>
                  <a:schemeClr val="tx1"/>
                </a:solidFill>
                <a:latin typeface="Arial" charset="0"/>
                <a:ea typeface="ＭＳ Ｐゴシック" charset="0"/>
              </a:defRPr>
            </a:lvl3pPr>
            <a:lvl4pPr marL="1600200" indent="-228600" defTabSz="339725" eaLnBrk="0" hangingPunct="0">
              <a:defRPr sz="1000">
                <a:solidFill>
                  <a:schemeClr val="tx1"/>
                </a:solidFill>
                <a:latin typeface="Arial" charset="0"/>
                <a:ea typeface="ＭＳ Ｐゴシック" charset="0"/>
              </a:defRPr>
            </a:lvl4pPr>
            <a:lvl5pPr marL="2057400" indent="-228600" defTabSz="339725" eaLnBrk="0" hangingPunct="0">
              <a:defRPr sz="1000">
                <a:solidFill>
                  <a:schemeClr val="tx1"/>
                </a:solidFill>
                <a:latin typeface="Arial" charset="0"/>
                <a:ea typeface="ＭＳ Ｐゴシック" charset="0"/>
              </a:defRPr>
            </a:lvl5pPr>
            <a:lvl6pPr marL="2514600" indent="-228600" defTabSz="339725" eaLnBrk="0" fontAlgn="base" hangingPunct="0">
              <a:spcBef>
                <a:spcPct val="0"/>
              </a:spcBef>
              <a:spcAft>
                <a:spcPct val="0"/>
              </a:spcAft>
              <a:defRPr sz="1000">
                <a:solidFill>
                  <a:schemeClr val="tx1"/>
                </a:solidFill>
                <a:latin typeface="Arial" charset="0"/>
                <a:ea typeface="ＭＳ Ｐゴシック" charset="0"/>
              </a:defRPr>
            </a:lvl6pPr>
            <a:lvl7pPr marL="2971800" indent="-228600" defTabSz="339725" eaLnBrk="0" fontAlgn="base" hangingPunct="0">
              <a:spcBef>
                <a:spcPct val="0"/>
              </a:spcBef>
              <a:spcAft>
                <a:spcPct val="0"/>
              </a:spcAft>
              <a:defRPr sz="1000">
                <a:solidFill>
                  <a:schemeClr val="tx1"/>
                </a:solidFill>
                <a:latin typeface="Arial" charset="0"/>
                <a:ea typeface="ＭＳ Ｐゴシック" charset="0"/>
              </a:defRPr>
            </a:lvl7pPr>
            <a:lvl8pPr marL="3429000" indent="-228600" defTabSz="339725" eaLnBrk="0" fontAlgn="base" hangingPunct="0">
              <a:spcBef>
                <a:spcPct val="0"/>
              </a:spcBef>
              <a:spcAft>
                <a:spcPct val="0"/>
              </a:spcAft>
              <a:defRPr sz="1000">
                <a:solidFill>
                  <a:schemeClr val="tx1"/>
                </a:solidFill>
                <a:latin typeface="Arial" charset="0"/>
                <a:ea typeface="ＭＳ Ｐゴシック" charset="0"/>
              </a:defRPr>
            </a:lvl8pPr>
            <a:lvl9pPr marL="3886200" indent="-228600" defTabSz="339725" eaLnBrk="0" fontAlgn="base" hangingPunct="0">
              <a:spcBef>
                <a:spcPct val="0"/>
              </a:spcBef>
              <a:spcAft>
                <a:spcPct val="0"/>
              </a:spcAft>
              <a:defRPr sz="1000">
                <a:solidFill>
                  <a:schemeClr val="tx1"/>
                </a:solidFill>
                <a:latin typeface="Arial" charset="0"/>
                <a:ea typeface="ＭＳ Ｐゴシック" charset="0"/>
              </a:defRPr>
            </a:lvl9pPr>
          </a:lstStyle>
          <a:p>
            <a:pPr>
              <a:defRPr/>
            </a:pPr>
            <a:r>
              <a:rPr lang="en-US" sz="1400" u="sng" dirty="0" smtClean="0">
                <a:solidFill>
                  <a:srgbClr val="000000"/>
                </a:solidFill>
                <a:latin typeface="Calibri" charset="0"/>
                <a:cs typeface="Comic Sans MS" charset="0"/>
              </a:rPr>
              <a:t>Co-Is/Partners</a:t>
            </a:r>
          </a:p>
          <a:p>
            <a:pPr>
              <a:defRPr/>
            </a:pPr>
            <a:r>
              <a:rPr lang="en-US" sz="1400" b="0" dirty="0" smtClean="0">
                <a:solidFill>
                  <a:srgbClr val="000000"/>
                </a:solidFill>
                <a:latin typeface="Calibri" charset="0"/>
                <a:cs typeface="Arial" charset="0"/>
              </a:rPr>
              <a:t>Name1, Name2, OrgA; Name3, OrgB</a:t>
            </a:r>
          </a:p>
        </p:txBody>
      </p:sp>
      <p:sp>
        <p:nvSpPr>
          <p:cNvPr id="9" name="Text Box 73"/>
          <p:cNvSpPr txBox="1">
            <a:spLocks noChangeArrowheads="1"/>
          </p:cNvSpPr>
          <p:nvPr userDrawn="1"/>
        </p:nvSpPr>
        <p:spPr bwMode="auto">
          <a:xfrm>
            <a:off x="4573588" y="3748088"/>
            <a:ext cx="1463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ea typeface="ＭＳ Ｐゴシック" charset="0"/>
                <a:cs typeface="ＭＳ Ｐゴシック" charset="0"/>
              </a:defRPr>
            </a:lvl1pPr>
            <a:lvl2pPr marL="742950" indent="-285750" eaLnBrk="0" hangingPunct="0">
              <a:defRPr sz="1000">
                <a:solidFill>
                  <a:schemeClr val="tx1"/>
                </a:solidFill>
                <a:latin typeface="Arial" charset="0"/>
                <a:ea typeface="ＭＳ Ｐゴシック" charset="0"/>
              </a:defRPr>
            </a:lvl2pPr>
            <a:lvl3pPr marL="1143000" indent="-228600" eaLnBrk="0" hangingPunct="0">
              <a:defRPr sz="1000">
                <a:solidFill>
                  <a:schemeClr val="tx1"/>
                </a:solidFill>
                <a:latin typeface="Arial" charset="0"/>
                <a:ea typeface="ＭＳ Ｐゴシック" charset="0"/>
              </a:defRPr>
            </a:lvl3pPr>
            <a:lvl4pPr marL="1600200" indent="-228600" eaLnBrk="0" hangingPunct="0">
              <a:defRPr sz="1000">
                <a:solidFill>
                  <a:schemeClr val="tx1"/>
                </a:solidFill>
                <a:latin typeface="Arial" charset="0"/>
                <a:ea typeface="ＭＳ Ｐゴシック" charset="0"/>
              </a:defRPr>
            </a:lvl4pPr>
            <a:lvl5pPr marL="2057400" indent="-228600" eaLnBrk="0" hangingPunct="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defRPr/>
            </a:pPr>
            <a:r>
              <a:rPr lang="en-US" sz="1400" u="sng" dirty="0" smtClean="0">
                <a:solidFill>
                  <a:srgbClr val="000000"/>
                </a:solidFill>
                <a:latin typeface="Calibri" charset="0"/>
                <a:cs typeface="Comic Sans MS" charset="0"/>
              </a:rPr>
              <a:t>Key Milestones</a:t>
            </a:r>
          </a:p>
        </p:txBody>
      </p:sp>
      <p:sp>
        <p:nvSpPr>
          <p:cNvPr id="10" name="Rectangle 2"/>
          <p:cNvSpPr>
            <a:spLocks noGrp="1" noChangeArrowheads="1"/>
          </p:cNvSpPr>
          <p:nvPr>
            <p:ph type="ctrTitle"/>
          </p:nvPr>
        </p:nvSpPr>
        <p:spPr>
          <a:xfrm>
            <a:off x="779463" y="138060"/>
            <a:ext cx="7678737" cy="415925"/>
          </a:xfrm>
          <a:prstGeom prst="rect">
            <a:avLst/>
          </a:prstGeom>
        </p:spPr>
        <p:txBody>
          <a:bodyPr/>
          <a:lstStyle>
            <a:lvl1pPr>
              <a:defRPr sz="1600" b="1" i="0">
                <a:solidFill>
                  <a:schemeClr val="tx1"/>
                </a:solidFill>
                <a:latin typeface="+mj-lt"/>
                <a:cs typeface="Comic Sans MS"/>
              </a:defRPr>
            </a:lvl1pPr>
          </a:lstStyle>
          <a:p>
            <a:r>
              <a:rPr lang="en-US" dirty="0"/>
              <a:t>Project Title</a:t>
            </a:r>
          </a:p>
        </p:txBody>
      </p:sp>
      <p:sp>
        <p:nvSpPr>
          <p:cNvPr id="11" name="Rectangle 3"/>
          <p:cNvSpPr>
            <a:spLocks noGrp="1" noChangeArrowheads="1"/>
          </p:cNvSpPr>
          <p:nvPr>
            <p:ph type="subTitle" idx="1"/>
          </p:nvPr>
        </p:nvSpPr>
        <p:spPr>
          <a:xfrm>
            <a:off x="1371600" y="587323"/>
            <a:ext cx="6400800" cy="293687"/>
          </a:xfrm>
          <a:prstGeom prst="rect">
            <a:avLst/>
          </a:prstGeom>
        </p:spPr>
        <p:txBody>
          <a:bodyPr/>
          <a:lstStyle>
            <a:lvl1pPr marL="0" indent="0" algn="ctr">
              <a:buFontTx/>
              <a:buNone/>
              <a:defRPr sz="1400" b="0">
                <a:latin typeface="+mn-lt"/>
                <a:cs typeface="Comic Sans MS"/>
              </a:defRPr>
            </a:lvl1pPr>
          </a:lstStyle>
          <a:p>
            <a:r>
              <a:rPr lang="en-US" dirty="0" smtClean="0"/>
              <a:t>PI:  </a:t>
            </a:r>
            <a:r>
              <a:rPr lang="en-US" dirty="0" err="1" smtClean="0"/>
              <a:t>Firstname</a:t>
            </a:r>
            <a:r>
              <a:rPr lang="en-US" dirty="0" smtClean="0"/>
              <a:t> </a:t>
            </a:r>
            <a:r>
              <a:rPr lang="en-US" dirty="0" err="1" smtClean="0"/>
              <a:t>Lastname</a:t>
            </a:r>
            <a:r>
              <a:rPr lang="en-US" dirty="0" smtClean="0"/>
              <a:t>, Institution</a:t>
            </a:r>
            <a:endParaRPr lang="en-US" dirty="0"/>
          </a:p>
        </p:txBody>
      </p:sp>
    </p:spTree>
    <p:extLst>
      <p:ext uri="{BB962C8B-B14F-4D97-AF65-F5344CB8AC3E}">
        <p14:creationId xmlns:p14="http://schemas.microsoft.com/office/powerpoint/2010/main" val="2597510027"/>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descr="Australia.A2003312.0150.250m.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5573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1809750" y="2057400"/>
            <a:ext cx="3911600" cy="2222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1809750" y="3690938"/>
            <a:ext cx="3911600" cy="2222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a:spLocks noChangeArrowheads="1"/>
          </p:cNvSpPr>
          <p:nvPr/>
        </p:nvSpPr>
        <p:spPr bwMode="auto">
          <a:xfrm>
            <a:off x="1620838" y="6399213"/>
            <a:ext cx="18145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457200" eaLnBrk="1" hangingPunct="1"/>
            <a:r>
              <a:rPr lang="en-US" sz="800" b="0">
                <a:solidFill>
                  <a:prstClr val="black"/>
                </a:solidFill>
                <a:cs typeface="Arial" charset="0"/>
              </a:rPr>
              <a:t>www.nasa.gov</a:t>
            </a:r>
          </a:p>
        </p:txBody>
      </p:sp>
      <p:sp>
        <p:nvSpPr>
          <p:cNvPr id="8" name="TextBox 7"/>
          <p:cNvSpPr txBox="1">
            <a:spLocks noChangeArrowheads="1"/>
          </p:cNvSpPr>
          <p:nvPr/>
        </p:nvSpPr>
        <p:spPr bwMode="auto">
          <a:xfrm>
            <a:off x="6223000" y="481013"/>
            <a:ext cx="18145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defTabSz="457200" eaLnBrk="1" hangingPunct="1"/>
            <a:r>
              <a:rPr lang="en-US" sz="800" b="0">
                <a:solidFill>
                  <a:prstClr val="black"/>
                </a:solidFill>
                <a:cs typeface="Arial" charset="0"/>
              </a:rPr>
              <a:t>National Aeronautics and</a:t>
            </a:r>
          </a:p>
          <a:p>
            <a:pPr algn="r" defTabSz="457200" eaLnBrk="1" hangingPunct="1"/>
            <a:r>
              <a:rPr lang="en-US" sz="800" b="0">
                <a:solidFill>
                  <a:prstClr val="black"/>
                </a:solidFill>
                <a:cs typeface="Arial" charset="0"/>
              </a:rPr>
              <a:t>Space Administration</a:t>
            </a:r>
          </a:p>
        </p:txBody>
      </p:sp>
      <p:cxnSp>
        <p:nvCxnSpPr>
          <p:cNvPr id="9" name="Straight Connector 8"/>
          <p:cNvCxnSpPr/>
          <p:nvPr/>
        </p:nvCxnSpPr>
        <p:spPr>
          <a:xfrm>
            <a:off x="8064500" y="231775"/>
            <a:ext cx="0" cy="83661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Picture 9" descr="logo.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91488" y="271463"/>
            <a:ext cx="884237"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a:grpSpLocks/>
          </p:cNvGrpSpPr>
          <p:nvPr/>
        </p:nvGrpSpPr>
        <p:grpSpPr bwMode="auto">
          <a:xfrm>
            <a:off x="1820863" y="1025525"/>
            <a:ext cx="2627312" cy="930275"/>
            <a:chOff x="1962840" y="1025527"/>
            <a:chExt cx="2627378" cy="931024"/>
          </a:xfrm>
        </p:grpSpPr>
        <p:sp>
          <p:nvSpPr>
            <p:cNvPr id="12" name="TextBox 11"/>
            <p:cNvSpPr txBox="1">
              <a:spLocks noChangeArrowheads="1"/>
            </p:cNvSpPr>
            <p:nvPr/>
          </p:nvSpPr>
          <p:spPr bwMode="auto">
            <a:xfrm>
              <a:off x="1962840" y="1025527"/>
              <a:ext cx="2627378" cy="93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457200" eaLnBrk="1" hangingPunct="1"/>
              <a:r>
                <a:rPr lang="en-US" sz="1800" b="0">
                  <a:solidFill>
                    <a:prstClr val="black"/>
                  </a:solidFill>
                  <a:cs typeface="Arial" charset="0"/>
                </a:rPr>
                <a:t>ARSET</a:t>
              </a:r>
            </a:p>
            <a:p>
              <a:pPr defTabSz="457200" eaLnBrk="1" hangingPunct="1"/>
              <a:r>
                <a:rPr lang="en-US" b="0">
                  <a:solidFill>
                    <a:prstClr val="black"/>
                  </a:solidFill>
                  <a:cs typeface="Arial" charset="0"/>
                </a:rPr>
                <a:t>Applied Remote Sensing Training</a:t>
              </a:r>
            </a:p>
            <a:p>
              <a:pPr defTabSz="457200" eaLnBrk="1" hangingPunct="1">
                <a:lnSpc>
                  <a:spcPct val="120000"/>
                </a:lnSpc>
              </a:pPr>
              <a:r>
                <a:rPr lang="en-US" sz="1000" b="0">
                  <a:solidFill>
                    <a:prstClr val="black"/>
                  </a:solidFill>
                  <a:cs typeface="Arial" charset="0"/>
                  <a:hlinkClick r:id="rId4"/>
                </a:rPr>
                <a:t>http://arset.gsfc.nasa.gov</a:t>
              </a:r>
              <a:endParaRPr lang="en-US" sz="1000" b="0">
                <a:solidFill>
                  <a:prstClr val="black"/>
                </a:solidFill>
                <a:cs typeface="Arial" charset="0"/>
              </a:endParaRPr>
            </a:p>
            <a:p>
              <a:pPr defTabSz="457200" eaLnBrk="1" hangingPunct="1">
                <a:lnSpc>
                  <a:spcPct val="130000"/>
                </a:lnSpc>
              </a:pPr>
              <a:r>
                <a:rPr lang="en-US" sz="1000" b="0">
                  <a:solidFill>
                    <a:prstClr val="black"/>
                  </a:solidFill>
                  <a:cs typeface="Arial" charset="0"/>
                </a:rPr>
                <a:t>      @NASAARSET</a:t>
              </a:r>
            </a:p>
          </p:txBody>
        </p:sp>
        <p:pic>
          <p:nvPicPr>
            <p:cNvPr id="13" name="Picture 12" descr="TwitterLogo_#55acee.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013066" y="1715767"/>
              <a:ext cx="240784" cy="24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itle 1"/>
          <p:cNvSpPr>
            <a:spLocks noGrp="1"/>
          </p:cNvSpPr>
          <p:nvPr>
            <p:ph type="ctrTitle"/>
          </p:nvPr>
        </p:nvSpPr>
        <p:spPr>
          <a:xfrm>
            <a:off x="1810410" y="2268293"/>
            <a:ext cx="6858441" cy="1233664"/>
          </a:xfrm>
        </p:spPr>
        <p:txBody>
          <a:bodyPr anchor="ctr">
            <a:normAutofit/>
          </a:bodyPr>
          <a:lstStyle>
            <a:lvl1pPr>
              <a:lnSpc>
                <a:spcPct val="120000"/>
              </a:lnSpc>
              <a:spcAft>
                <a:spcPts val="0"/>
              </a:spcAft>
              <a:defRPr sz="2400">
                <a:latin typeface="Arial"/>
                <a:cs typeface="Arial"/>
              </a:defRPr>
            </a:lvl1pPr>
          </a:lstStyle>
          <a:p>
            <a:r>
              <a:rPr lang="en-US" smtClean="0"/>
              <a:t>Click to edit Master title style</a:t>
            </a:r>
            <a:endParaRPr lang="en-US" dirty="0"/>
          </a:p>
        </p:txBody>
      </p:sp>
      <p:sp>
        <p:nvSpPr>
          <p:cNvPr id="19" name="Subtitle 2"/>
          <p:cNvSpPr>
            <a:spLocks noGrp="1"/>
          </p:cNvSpPr>
          <p:nvPr>
            <p:ph type="subTitle" idx="1"/>
          </p:nvPr>
        </p:nvSpPr>
        <p:spPr>
          <a:xfrm>
            <a:off x="1810410" y="3901057"/>
            <a:ext cx="6858441" cy="1398333"/>
          </a:xfrm>
        </p:spPr>
        <p:txBody>
          <a:bodyPr lIns="91440"/>
          <a:lstStyle>
            <a:lvl1pPr marL="0" indent="0" algn="l">
              <a:buNone/>
              <a:defRPr>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33392735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cxnSp>
        <p:nvCxnSpPr>
          <p:cNvPr id="5" name="Straight Connector 4"/>
          <p:cNvCxnSpPr/>
          <p:nvPr/>
        </p:nvCxnSpPr>
        <p:spPr>
          <a:xfrm flipV="1">
            <a:off x="263525" y="355600"/>
            <a:ext cx="0" cy="69691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TextBox 4"/>
          <p:cNvSpPr txBox="1">
            <a:spLocks noChangeArrowheads="1"/>
          </p:cNvSpPr>
          <p:nvPr/>
        </p:nvSpPr>
        <p:spPr bwMode="auto">
          <a:xfrm>
            <a:off x="227013" y="6538913"/>
            <a:ext cx="29575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457200" eaLnBrk="1" hangingPunct="1"/>
            <a:r>
              <a:rPr lang="en-US" sz="800" b="0">
                <a:solidFill>
                  <a:prstClr val="black"/>
                </a:solidFill>
                <a:cs typeface="Arial" charset="0"/>
              </a:rPr>
              <a:t>National Aeronautics and Space Administration</a:t>
            </a:r>
          </a:p>
        </p:txBody>
      </p:sp>
      <p:sp>
        <p:nvSpPr>
          <p:cNvPr id="7" name="TextBox 5"/>
          <p:cNvSpPr txBox="1">
            <a:spLocks noChangeArrowheads="1"/>
          </p:cNvSpPr>
          <p:nvPr/>
        </p:nvSpPr>
        <p:spPr bwMode="auto">
          <a:xfrm>
            <a:off x="8388350" y="6538913"/>
            <a:ext cx="5175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defTabSz="457200" eaLnBrk="1" hangingPunct="1"/>
            <a:fld id="{2303299F-96EC-1241-970D-A42D28813C66}" type="slidenum">
              <a:rPr lang="en-US" sz="800" b="0">
                <a:solidFill>
                  <a:prstClr val="black"/>
                </a:solidFill>
                <a:cs typeface="Arial" charset="0"/>
              </a:rPr>
              <a:pPr algn="r" defTabSz="457200" eaLnBrk="1" hangingPunct="1"/>
              <a:t>‹#›</a:t>
            </a:fld>
            <a:endParaRPr lang="en-US" sz="800" b="0">
              <a:solidFill>
                <a:prstClr val="black"/>
              </a:solidFill>
              <a:cs typeface="Arial" charset="0"/>
            </a:endParaRPr>
          </a:p>
        </p:txBody>
      </p:sp>
      <p:sp>
        <p:nvSpPr>
          <p:cNvPr id="8" name="TextBox 6"/>
          <p:cNvSpPr txBox="1">
            <a:spLocks noChangeArrowheads="1"/>
          </p:cNvSpPr>
          <p:nvPr/>
        </p:nvSpPr>
        <p:spPr bwMode="auto">
          <a:xfrm>
            <a:off x="5430838" y="6538913"/>
            <a:ext cx="29575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defTabSz="457200" eaLnBrk="1" hangingPunct="1"/>
            <a:r>
              <a:rPr lang="en-US" sz="800" b="0">
                <a:solidFill>
                  <a:prstClr val="black"/>
                </a:solidFill>
                <a:cs typeface="Arial" charset="0"/>
              </a:rPr>
              <a:t>Applied Remote Sensing Training Program</a:t>
            </a:r>
          </a:p>
        </p:txBody>
      </p:sp>
      <p:sp>
        <p:nvSpPr>
          <p:cNvPr id="2" name="Title 1"/>
          <p:cNvSpPr>
            <a:spLocks noGrp="1"/>
          </p:cNvSpPr>
          <p:nvPr>
            <p:ph type="title"/>
          </p:nvPr>
        </p:nvSpPr>
        <p:spPr>
          <a:xfrm>
            <a:off x="334111" y="177641"/>
            <a:ext cx="8475779" cy="576299"/>
          </a:xfrm>
        </p:spPr>
        <p:txBody>
          <a:bodyPr>
            <a:noAutofit/>
          </a:bodyPr>
          <a:lstStyle/>
          <a:p>
            <a:r>
              <a:rPr lang="en-US" smtClean="0"/>
              <a:t>Click to edit Master title style</a:t>
            </a:r>
            <a:endParaRPr lang="en-US" dirty="0"/>
          </a:p>
        </p:txBody>
      </p:sp>
      <p:sp>
        <p:nvSpPr>
          <p:cNvPr id="3" name="Content Placeholder 2"/>
          <p:cNvSpPr>
            <a:spLocks noGrp="1"/>
          </p:cNvSpPr>
          <p:nvPr>
            <p:ph idx="1"/>
          </p:nvPr>
        </p:nvSpPr>
        <p:spPr>
          <a:xfrm>
            <a:off x="263947" y="1408236"/>
            <a:ext cx="8545943" cy="5042776"/>
          </a:xfrm>
        </p:spPr>
        <p:txBody>
          <a:bodyPr/>
          <a:lstStyle>
            <a:lvl1pPr>
              <a:spcBef>
                <a:spcPts val="600"/>
              </a:spcBef>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0"/>
          </p:nvPr>
        </p:nvSpPr>
        <p:spPr>
          <a:xfrm>
            <a:off x="334111" y="760694"/>
            <a:ext cx="8475779" cy="469900"/>
          </a:xfrm>
        </p:spPr>
        <p:txBody>
          <a:bodyPr lIns="91440" anchor="ctr"/>
          <a:lstStyle>
            <a:lvl1pPr marL="0" indent="0">
              <a:spcBef>
                <a:spcPts val="0"/>
              </a:spcBef>
              <a:buNone/>
              <a:defRPr/>
            </a:lvl1pPr>
          </a:lstStyle>
          <a:p>
            <a:pPr lvl="0"/>
            <a:r>
              <a:rPr lang="en-US" smtClean="0"/>
              <a:t>Click to edit Master text styles</a:t>
            </a:r>
          </a:p>
        </p:txBody>
      </p:sp>
    </p:spTree>
    <p:extLst>
      <p:ext uri="{BB962C8B-B14F-4D97-AF65-F5344CB8AC3E}">
        <p14:creationId xmlns:p14="http://schemas.microsoft.com/office/powerpoint/2010/main" val="244425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and Content no subtitl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27013" y="6538913"/>
            <a:ext cx="29575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457200" eaLnBrk="1" hangingPunct="1"/>
            <a:r>
              <a:rPr lang="en-US" sz="800" b="0">
                <a:solidFill>
                  <a:prstClr val="black"/>
                </a:solidFill>
                <a:cs typeface="Arial" charset="0"/>
              </a:rPr>
              <a:t>National Aeronautics and Space Administration</a:t>
            </a:r>
          </a:p>
        </p:txBody>
      </p:sp>
      <p:sp>
        <p:nvSpPr>
          <p:cNvPr id="5" name="TextBox 4"/>
          <p:cNvSpPr txBox="1">
            <a:spLocks noChangeArrowheads="1"/>
          </p:cNvSpPr>
          <p:nvPr/>
        </p:nvSpPr>
        <p:spPr bwMode="auto">
          <a:xfrm>
            <a:off x="8388350" y="6538913"/>
            <a:ext cx="5175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defTabSz="457200" eaLnBrk="1" hangingPunct="1"/>
            <a:fld id="{8D0617E4-50B0-7446-A71E-760C282312CB}" type="slidenum">
              <a:rPr lang="en-US" sz="800" b="0">
                <a:solidFill>
                  <a:prstClr val="black"/>
                </a:solidFill>
                <a:cs typeface="Arial" charset="0"/>
              </a:rPr>
              <a:pPr algn="r" defTabSz="457200" eaLnBrk="1" hangingPunct="1"/>
              <a:t>‹#›</a:t>
            </a:fld>
            <a:endParaRPr lang="en-US" sz="800" b="0">
              <a:solidFill>
                <a:prstClr val="black"/>
              </a:solidFill>
              <a:cs typeface="Arial" charset="0"/>
            </a:endParaRPr>
          </a:p>
        </p:txBody>
      </p:sp>
      <p:sp>
        <p:nvSpPr>
          <p:cNvPr id="6" name="TextBox 5"/>
          <p:cNvSpPr txBox="1">
            <a:spLocks noChangeArrowheads="1"/>
          </p:cNvSpPr>
          <p:nvPr/>
        </p:nvSpPr>
        <p:spPr bwMode="auto">
          <a:xfrm>
            <a:off x="5430838" y="6538913"/>
            <a:ext cx="29575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defTabSz="457200" eaLnBrk="1" hangingPunct="1"/>
            <a:r>
              <a:rPr lang="en-US" sz="800" b="0">
                <a:solidFill>
                  <a:prstClr val="black"/>
                </a:solidFill>
                <a:cs typeface="Arial" charset="0"/>
              </a:rPr>
              <a:t>Applied Remote Sensing Training Program</a:t>
            </a:r>
          </a:p>
        </p:txBody>
      </p:sp>
      <p:cxnSp>
        <p:nvCxnSpPr>
          <p:cNvPr id="7" name="Straight Connector 6"/>
          <p:cNvCxnSpPr/>
          <p:nvPr/>
        </p:nvCxnSpPr>
        <p:spPr>
          <a:xfrm flipV="1">
            <a:off x="263525" y="355600"/>
            <a:ext cx="0" cy="69691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263947" y="1202579"/>
            <a:ext cx="8545943" cy="5245846"/>
          </a:xfr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34111" y="415968"/>
            <a:ext cx="8475779" cy="576299"/>
          </a:xfrm>
        </p:spPr>
        <p:txBody>
          <a:bodyPr>
            <a:noAutofit/>
          </a:bodyPr>
          <a:lstStyle/>
          <a:p>
            <a:r>
              <a:rPr lang="en-US" smtClean="0"/>
              <a:t>Click to edit Master title style</a:t>
            </a:r>
            <a:endParaRPr lang="en-US" dirty="0"/>
          </a:p>
        </p:txBody>
      </p:sp>
    </p:spTree>
    <p:extLst>
      <p:ext uri="{BB962C8B-B14F-4D97-AF65-F5344CB8AC3E}">
        <p14:creationId xmlns:p14="http://schemas.microsoft.com/office/powerpoint/2010/main" val="19277814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227013" y="6538913"/>
            <a:ext cx="29575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457200" eaLnBrk="1" hangingPunct="1"/>
            <a:r>
              <a:rPr lang="en-US" sz="800" b="0">
                <a:solidFill>
                  <a:prstClr val="black"/>
                </a:solidFill>
                <a:cs typeface="Arial" charset="0"/>
              </a:rPr>
              <a:t>National Aeronautics and Space Administration</a:t>
            </a:r>
          </a:p>
        </p:txBody>
      </p:sp>
      <p:sp>
        <p:nvSpPr>
          <p:cNvPr id="7" name="TextBox 4"/>
          <p:cNvSpPr txBox="1">
            <a:spLocks noChangeArrowheads="1"/>
          </p:cNvSpPr>
          <p:nvPr/>
        </p:nvSpPr>
        <p:spPr bwMode="auto">
          <a:xfrm>
            <a:off x="8388350" y="6538913"/>
            <a:ext cx="5175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defTabSz="457200" eaLnBrk="1" hangingPunct="1"/>
            <a:fld id="{25C31297-DD72-9946-A538-0164B3223555}" type="slidenum">
              <a:rPr lang="en-US" sz="800" b="0">
                <a:solidFill>
                  <a:prstClr val="black"/>
                </a:solidFill>
                <a:cs typeface="Arial" charset="0"/>
              </a:rPr>
              <a:pPr algn="r" defTabSz="457200" eaLnBrk="1" hangingPunct="1"/>
              <a:t>‹#›</a:t>
            </a:fld>
            <a:endParaRPr lang="en-US" sz="800" b="0">
              <a:solidFill>
                <a:prstClr val="black"/>
              </a:solidFill>
              <a:cs typeface="Arial" charset="0"/>
            </a:endParaRPr>
          </a:p>
        </p:txBody>
      </p:sp>
      <p:sp>
        <p:nvSpPr>
          <p:cNvPr id="8" name="TextBox 5"/>
          <p:cNvSpPr txBox="1">
            <a:spLocks noChangeArrowheads="1"/>
          </p:cNvSpPr>
          <p:nvPr/>
        </p:nvSpPr>
        <p:spPr bwMode="auto">
          <a:xfrm>
            <a:off x="5430838" y="6538913"/>
            <a:ext cx="29575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defTabSz="457200" eaLnBrk="1" hangingPunct="1"/>
            <a:r>
              <a:rPr lang="en-US" sz="800" b="0">
                <a:solidFill>
                  <a:prstClr val="black"/>
                </a:solidFill>
                <a:cs typeface="Arial" charset="0"/>
              </a:rPr>
              <a:t>Applied Remote Sensing Training Program</a:t>
            </a:r>
          </a:p>
        </p:txBody>
      </p:sp>
      <p:cxnSp>
        <p:nvCxnSpPr>
          <p:cNvPr id="9" name="Straight Connector 8"/>
          <p:cNvCxnSpPr/>
          <p:nvPr/>
        </p:nvCxnSpPr>
        <p:spPr>
          <a:xfrm flipV="1">
            <a:off x="263525" y="355600"/>
            <a:ext cx="0" cy="69691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263947" y="1400175"/>
            <a:ext cx="4231853" cy="5048250"/>
          </a:xfrm>
        </p:spPr>
        <p:txBody>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199" y="1400175"/>
            <a:ext cx="4161691" cy="5048250"/>
          </a:xfrm>
        </p:spPr>
        <p:txBody>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1"/>
          <p:cNvSpPr>
            <a:spLocks noGrp="1"/>
          </p:cNvSpPr>
          <p:nvPr>
            <p:ph type="title"/>
          </p:nvPr>
        </p:nvSpPr>
        <p:spPr>
          <a:xfrm>
            <a:off x="334111" y="177641"/>
            <a:ext cx="8475779" cy="576299"/>
          </a:xfrm>
        </p:spPr>
        <p:txBody>
          <a:bodyPr>
            <a:noAutofit/>
          </a:bodyPr>
          <a:lstStyle/>
          <a:p>
            <a:r>
              <a:rPr lang="en-US" smtClean="0"/>
              <a:t>Click to edit Master title style</a:t>
            </a:r>
            <a:endParaRPr lang="en-US" dirty="0"/>
          </a:p>
        </p:txBody>
      </p:sp>
      <p:sp>
        <p:nvSpPr>
          <p:cNvPr id="16" name="Text Placeholder 8"/>
          <p:cNvSpPr>
            <a:spLocks noGrp="1"/>
          </p:cNvSpPr>
          <p:nvPr>
            <p:ph type="body" sz="quarter" idx="10"/>
          </p:nvPr>
        </p:nvSpPr>
        <p:spPr>
          <a:xfrm>
            <a:off x="334111" y="760694"/>
            <a:ext cx="8475779" cy="469900"/>
          </a:xfrm>
        </p:spPr>
        <p:txBody>
          <a:bodyPr lIns="91440" anchor="ctr"/>
          <a:lstStyle>
            <a:lvl1pPr marL="0" indent="0">
              <a:spcBef>
                <a:spcPts val="0"/>
              </a:spcBef>
              <a:buNone/>
              <a:defRPr/>
            </a:lvl1pPr>
          </a:lstStyle>
          <a:p>
            <a:pPr lvl="0"/>
            <a:r>
              <a:rPr lang="en-US" smtClean="0"/>
              <a:t>Click to edit Master text styles</a:t>
            </a:r>
          </a:p>
        </p:txBody>
      </p:sp>
    </p:spTree>
    <p:extLst>
      <p:ext uri="{BB962C8B-B14F-4D97-AF65-F5344CB8AC3E}">
        <p14:creationId xmlns:p14="http://schemas.microsoft.com/office/powerpoint/2010/main" val="26959816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wo Content no sub">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227013" y="6538913"/>
            <a:ext cx="29575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457200" eaLnBrk="1" hangingPunct="1"/>
            <a:r>
              <a:rPr lang="en-US" sz="800" b="0">
                <a:solidFill>
                  <a:prstClr val="black"/>
                </a:solidFill>
                <a:cs typeface="Arial" charset="0"/>
              </a:rPr>
              <a:t>National Aeronautics and Space Administration</a:t>
            </a:r>
          </a:p>
        </p:txBody>
      </p:sp>
      <p:sp>
        <p:nvSpPr>
          <p:cNvPr id="6" name="TextBox 4"/>
          <p:cNvSpPr txBox="1">
            <a:spLocks noChangeArrowheads="1"/>
          </p:cNvSpPr>
          <p:nvPr/>
        </p:nvSpPr>
        <p:spPr bwMode="auto">
          <a:xfrm>
            <a:off x="8388350" y="6538913"/>
            <a:ext cx="5175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defTabSz="457200" eaLnBrk="1" hangingPunct="1"/>
            <a:fld id="{8499D61F-4956-8B49-A0C0-3D4AFA630021}" type="slidenum">
              <a:rPr lang="en-US" sz="800" b="0">
                <a:solidFill>
                  <a:prstClr val="black"/>
                </a:solidFill>
                <a:cs typeface="Arial" charset="0"/>
              </a:rPr>
              <a:pPr algn="r" defTabSz="457200" eaLnBrk="1" hangingPunct="1"/>
              <a:t>‹#›</a:t>
            </a:fld>
            <a:endParaRPr lang="en-US" sz="800" b="0">
              <a:solidFill>
                <a:prstClr val="black"/>
              </a:solidFill>
              <a:cs typeface="Arial" charset="0"/>
            </a:endParaRPr>
          </a:p>
        </p:txBody>
      </p:sp>
      <p:sp>
        <p:nvSpPr>
          <p:cNvPr id="7" name="TextBox 5"/>
          <p:cNvSpPr txBox="1">
            <a:spLocks noChangeArrowheads="1"/>
          </p:cNvSpPr>
          <p:nvPr/>
        </p:nvSpPr>
        <p:spPr bwMode="auto">
          <a:xfrm>
            <a:off x="5430838" y="6538913"/>
            <a:ext cx="29575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defTabSz="457200" eaLnBrk="1" hangingPunct="1"/>
            <a:r>
              <a:rPr lang="en-US" sz="800" b="0">
                <a:solidFill>
                  <a:prstClr val="black"/>
                </a:solidFill>
                <a:cs typeface="Arial" charset="0"/>
              </a:rPr>
              <a:t>Applied Remote Sensing Training Program</a:t>
            </a:r>
          </a:p>
        </p:txBody>
      </p:sp>
      <p:cxnSp>
        <p:nvCxnSpPr>
          <p:cNvPr id="8" name="Straight Connector 7"/>
          <p:cNvCxnSpPr/>
          <p:nvPr/>
        </p:nvCxnSpPr>
        <p:spPr>
          <a:xfrm flipV="1">
            <a:off x="263525" y="355600"/>
            <a:ext cx="0" cy="69691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263947" y="1202378"/>
            <a:ext cx="4231853" cy="5251185"/>
          </a:xfrm>
        </p:spPr>
        <p:txBody>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199" y="1202579"/>
            <a:ext cx="4161691" cy="5245846"/>
          </a:xfrm>
        </p:spPr>
        <p:txBody>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
          <p:cNvSpPr>
            <a:spLocks noGrp="1"/>
          </p:cNvSpPr>
          <p:nvPr>
            <p:ph type="title"/>
          </p:nvPr>
        </p:nvSpPr>
        <p:spPr>
          <a:xfrm>
            <a:off x="334111" y="415968"/>
            <a:ext cx="8475779" cy="576299"/>
          </a:xfrm>
        </p:spPr>
        <p:txBody>
          <a:bodyPr>
            <a:noAutofit/>
          </a:bodyPr>
          <a:lstStyle/>
          <a:p>
            <a:r>
              <a:rPr lang="en-US" smtClean="0"/>
              <a:t>Click to edit Master title style</a:t>
            </a:r>
            <a:endParaRPr lang="en-US" dirty="0"/>
          </a:p>
        </p:txBody>
      </p:sp>
    </p:spTree>
    <p:extLst>
      <p:ext uri="{BB962C8B-B14F-4D97-AF65-F5344CB8AC3E}">
        <p14:creationId xmlns:p14="http://schemas.microsoft.com/office/powerpoint/2010/main" val="932658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Picture 3" descr="Australia.A2003312.0150.250m.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039813" y="1400175"/>
            <a:ext cx="7064375" cy="4057650"/>
          </a:xfrm>
          <a:prstGeom prst="rect">
            <a:avLst/>
          </a:prstGeom>
          <a:solidFill>
            <a:schemeClr val="bg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b="0">
              <a:solidFill>
                <a:prstClr val="white"/>
              </a:solidFill>
            </a:endParaRPr>
          </a:p>
        </p:txBody>
      </p:sp>
      <p:cxnSp>
        <p:nvCxnSpPr>
          <p:cNvPr id="6" name="Straight Connector 5"/>
          <p:cNvCxnSpPr/>
          <p:nvPr/>
        </p:nvCxnSpPr>
        <p:spPr>
          <a:xfrm flipV="1">
            <a:off x="1562100" y="4081463"/>
            <a:ext cx="3911600" cy="3492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title"/>
          </p:nvPr>
        </p:nvSpPr>
        <p:spPr>
          <a:xfrm>
            <a:off x="1561804" y="2894914"/>
            <a:ext cx="6047412" cy="1068173"/>
          </a:xfrm>
        </p:spPr>
        <p:txBody>
          <a:bodyPr anchor="b"/>
          <a:lstStyle/>
          <a:p>
            <a:r>
              <a:rPr lang="en-US" smtClean="0"/>
              <a:t>Click to edit Master title style</a:t>
            </a:r>
            <a:endParaRPr lang="en-US" dirty="0"/>
          </a:p>
        </p:txBody>
      </p:sp>
    </p:spTree>
    <p:extLst>
      <p:ext uri="{BB962C8B-B14F-4D97-AF65-F5344CB8AC3E}">
        <p14:creationId xmlns:p14="http://schemas.microsoft.com/office/powerpoint/2010/main" val="19730112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cxnSp>
        <p:nvCxnSpPr>
          <p:cNvPr id="4" name="Straight Connector 3"/>
          <p:cNvCxnSpPr/>
          <p:nvPr/>
        </p:nvCxnSpPr>
        <p:spPr>
          <a:xfrm flipV="1">
            <a:off x="168275" y="355600"/>
            <a:ext cx="0" cy="69691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a:spLocks noChangeArrowheads="1"/>
          </p:cNvSpPr>
          <p:nvPr/>
        </p:nvSpPr>
        <p:spPr bwMode="auto">
          <a:xfrm>
            <a:off x="227013" y="6538913"/>
            <a:ext cx="29575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457200" eaLnBrk="1" hangingPunct="1"/>
            <a:r>
              <a:rPr lang="en-US" sz="800" b="0">
                <a:solidFill>
                  <a:prstClr val="black"/>
                </a:solidFill>
                <a:cs typeface="Arial" charset="0"/>
              </a:rPr>
              <a:t>National Aeronautics and Space Administration</a:t>
            </a:r>
          </a:p>
        </p:txBody>
      </p:sp>
      <p:sp>
        <p:nvSpPr>
          <p:cNvPr id="6" name="TextBox 5"/>
          <p:cNvSpPr txBox="1">
            <a:spLocks noChangeArrowheads="1"/>
          </p:cNvSpPr>
          <p:nvPr/>
        </p:nvSpPr>
        <p:spPr bwMode="auto">
          <a:xfrm>
            <a:off x="8388350" y="6538913"/>
            <a:ext cx="5175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defTabSz="457200" eaLnBrk="1" hangingPunct="1"/>
            <a:fld id="{5C20A2AD-4DA6-9846-B94A-2181D213A976}" type="slidenum">
              <a:rPr lang="en-US" sz="800" b="0">
                <a:solidFill>
                  <a:prstClr val="black"/>
                </a:solidFill>
                <a:cs typeface="Arial" charset="0"/>
              </a:rPr>
              <a:pPr algn="r" defTabSz="457200" eaLnBrk="1" hangingPunct="1"/>
              <a:t>‹#›</a:t>
            </a:fld>
            <a:endParaRPr lang="en-US" sz="800" b="0">
              <a:solidFill>
                <a:prstClr val="black"/>
              </a:solidFill>
              <a:cs typeface="Arial" charset="0"/>
            </a:endParaRPr>
          </a:p>
        </p:txBody>
      </p:sp>
      <p:sp>
        <p:nvSpPr>
          <p:cNvPr id="7" name="TextBox 6"/>
          <p:cNvSpPr txBox="1">
            <a:spLocks noChangeArrowheads="1"/>
          </p:cNvSpPr>
          <p:nvPr/>
        </p:nvSpPr>
        <p:spPr bwMode="auto">
          <a:xfrm>
            <a:off x="5430838" y="6538913"/>
            <a:ext cx="29575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defTabSz="457200" eaLnBrk="1" hangingPunct="1"/>
            <a:r>
              <a:rPr lang="en-US" sz="800" b="0">
                <a:solidFill>
                  <a:prstClr val="black"/>
                </a:solidFill>
                <a:cs typeface="Arial" charset="0"/>
              </a:rPr>
              <a:t>Applied Remote Sensing Training Program</a:t>
            </a:r>
          </a:p>
        </p:txBody>
      </p:sp>
      <p:sp>
        <p:nvSpPr>
          <p:cNvPr id="15" name="Title 1"/>
          <p:cNvSpPr>
            <a:spLocks noGrp="1"/>
          </p:cNvSpPr>
          <p:nvPr>
            <p:ph type="title"/>
          </p:nvPr>
        </p:nvSpPr>
        <p:spPr>
          <a:xfrm>
            <a:off x="238422" y="177641"/>
            <a:ext cx="8667157" cy="576299"/>
          </a:xfrm>
        </p:spPr>
        <p:txBody>
          <a:bodyPr>
            <a:noAutofit/>
          </a:bodyPr>
          <a:lstStyle/>
          <a:p>
            <a:r>
              <a:rPr lang="en-US" smtClean="0"/>
              <a:t>Click to edit Master title style</a:t>
            </a:r>
            <a:endParaRPr lang="en-US" dirty="0"/>
          </a:p>
        </p:txBody>
      </p:sp>
      <p:sp>
        <p:nvSpPr>
          <p:cNvPr id="16" name="Text Placeholder 8"/>
          <p:cNvSpPr>
            <a:spLocks noGrp="1"/>
          </p:cNvSpPr>
          <p:nvPr>
            <p:ph type="body" sz="quarter" idx="10"/>
          </p:nvPr>
        </p:nvSpPr>
        <p:spPr>
          <a:xfrm>
            <a:off x="238422" y="760694"/>
            <a:ext cx="8667157" cy="469900"/>
          </a:xfrm>
        </p:spPr>
        <p:txBody>
          <a:bodyPr lIns="91440" anchor="ctr"/>
          <a:lstStyle>
            <a:lvl1pPr marL="0" indent="0">
              <a:spcBef>
                <a:spcPts val="0"/>
              </a:spcBef>
              <a:buNone/>
              <a:defRPr/>
            </a:lvl1pPr>
          </a:lstStyle>
          <a:p>
            <a:pPr lvl="0"/>
            <a:r>
              <a:rPr lang="en-US" smtClean="0"/>
              <a:t>Click to edit Master text styles</a:t>
            </a:r>
          </a:p>
        </p:txBody>
      </p:sp>
    </p:spTree>
    <p:extLst>
      <p:ext uri="{BB962C8B-B14F-4D97-AF65-F5344CB8AC3E}">
        <p14:creationId xmlns:p14="http://schemas.microsoft.com/office/powerpoint/2010/main" val="19145644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no Sub">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7013" y="6538913"/>
            <a:ext cx="29575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457200" eaLnBrk="1" hangingPunct="1"/>
            <a:r>
              <a:rPr lang="en-US" sz="800" b="0">
                <a:solidFill>
                  <a:prstClr val="black"/>
                </a:solidFill>
                <a:cs typeface="Arial" charset="0"/>
              </a:rPr>
              <a:t>National Aeronautics and Space Administration</a:t>
            </a:r>
          </a:p>
        </p:txBody>
      </p:sp>
      <p:sp>
        <p:nvSpPr>
          <p:cNvPr id="6" name="TextBox 5"/>
          <p:cNvSpPr txBox="1">
            <a:spLocks noChangeArrowheads="1"/>
          </p:cNvSpPr>
          <p:nvPr/>
        </p:nvSpPr>
        <p:spPr bwMode="auto">
          <a:xfrm>
            <a:off x="8388350" y="6538913"/>
            <a:ext cx="5175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defTabSz="457200" eaLnBrk="1" hangingPunct="1"/>
            <a:fld id="{73ECB5BD-3F67-E548-9D2F-2379B8018CF2}" type="slidenum">
              <a:rPr lang="en-US" sz="800" b="0">
                <a:solidFill>
                  <a:prstClr val="black"/>
                </a:solidFill>
                <a:cs typeface="Arial" charset="0"/>
              </a:rPr>
              <a:pPr algn="r" defTabSz="457200" eaLnBrk="1" hangingPunct="1"/>
              <a:t>‹#›</a:t>
            </a:fld>
            <a:endParaRPr lang="en-US" sz="800" b="0">
              <a:solidFill>
                <a:prstClr val="black"/>
              </a:solidFill>
              <a:cs typeface="Arial" charset="0"/>
            </a:endParaRPr>
          </a:p>
        </p:txBody>
      </p:sp>
      <p:sp>
        <p:nvSpPr>
          <p:cNvPr id="7" name="TextBox 6"/>
          <p:cNvSpPr txBox="1">
            <a:spLocks noChangeArrowheads="1"/>
          </p:cNvSpPr>
          <p:nvPr/>
        </p:nvSpPr>
        <p:spPr bwMode="auto">
          <a:xfrm>
            <a:off x="5430838" y="6538913"/>
            <a:ext cx="29575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defTabSz="457200" eaLnBrk="1" hangingPunct="1"/>
            <a:r>
              <a:rPr lang="en-US" sz="800" b="0">
                <a:solidFill>
                  <a:prstClr val="black"/>
                </a:solidFill>
                <a:cs typeface="Arial" charset="0"/>
              </a:rPr>
              <a:t>Applied Remote Sensing Training Program</a:t>
            </a:r>
          </a:p>
        </p:txBody>
      </p:sp>
      <p:cxnSp>
        <p:nvCxnSpPr>
          <p:cNvPr id="8" name="Straight Connector 7"/>
          <p:cNvCxnSpPr/>
          <p:nvPr/>
        </p:nvCxnSpPr>
        <p:spPr>
          <a:xfrm flipV="1">
            <a:off x="263525" y="355600"/>
            <a:ext cx="0" cy="69691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334111" y="415968"/>
            <a:ext cx="8475779" cy="576299"/>
          </a:xfrm>
        </p:spPr>
        <p:txBody>
          <a:bodyPr>
            <a:noAutofit/>
          </a:bodyPr>
          <a:lstStyle/>
          <a:p>
            <a:r>
              <a:rPr lang="en-US" smtClean="0"/>
              <a:t>Click to edit Master title style</a:t>
            </a:r>
            <a:endParaRPr lang="en-US" dirty="0"/>
          </a:p>
        </p:txBody>
      </p:sp>
    </p:spTree>
    <p:extLst>
      <p:ext uri="{BB962C8B-B14F-4D97-AF65-F5344CB8AC3E}">
        <p14:creationId xmlns:p14="http://schemas.microsoft.com/office/powerpoint/2010/main" val="2232487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227013" y="6538913"/>
            <a:ext cx="29575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457200" eaLnBrk="1" hangingPunct="1"/>
            <a:r>
              <a:rPr lang="en-US" sz="800" b="0">
                <a:solidFill>
                  <a:prstClr val="black"/>
                </a:solidFill>
                <a:cs typeface="Arial" charset="0"/>
              </a:rPr>
              <a:t>National Aeronautics and Space Administration</a:t>
            </a:r>
          </a:p>
        </p:txBody>
      </p:sp>
      <p:sp>
        <p:nvSpPr>
          <p:cNvPr id="3" name="TextBox 4"/>
          <p:cNvSpPr txBox="1">
            <a:spLocks noChangeArrowheads="1"/>
          </p:cNvSpPr>
          <p:nvPr/>
        </p:nvSpPr>
        <p:spPr bwMode="auto">
          <a:xfrm>
            <a:off x="8388350" y="6538913"/>
            <a:ext cx="5175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defTabSz="457200" eaLnBrk="1" hangingPunct="1"/>
            <a:fld id="{D4FFC718-07C8-F44C-814E-242459207A45}" type="slidenum">
              <a:rPr lang="en-US" sz="800" b="0">
                <a:solidFill>
                  <a:prstClr val="black"/>
                </a:solidFill>
                <a:cs typeface="Arial" charset="0"/>
              </a:rPr>
              <a:pPr algn="r" defTabSz="457200" eaLnBrk="1" hangingPunct="1"/>
              <a:t>‹#›</a:t>
            </a:fld>
            <a:endParaRPr lang="en-US" sz="800" b="0">
              <a:solidFill>
                <a:prstClr val="black"/>
              </a:solidFill>
              <a:cs typeface="Arial" charset="0"/>
            </a:endParaRPr>
          </a:p>
        </p:txBody>
      </p:sp>
      <p:sp>
        <p:nvSpPr>
          <p:cNvPr id="4" name="TextBox 5"/>
          <p:cNvSpPr txBox="1">
            <a:spLocks noChangeArrowheads="1"/>
          </p:cNvSpPr>
          <p:nvPr/>
        </p:nvSpPr>
        <p:spPr bwMode="auto">
          <a:xfrm>
            <a:off x="5430838" y="6538913"/>
            <a:ext cx="29575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defTabSz="457200" eaLnBrk="1" hangingPunct="1"/>
            <a:r>
              <a:rPr lang="en-US" sz="800" b="0">
                <a:solidFill>
                  <a:prstClr val="black"/>
                </a:solidFill>
                <a:cs typeface="Arial" charset="0"/>
              </a:rPr>
              <a:t>Applied Remote Sensing Training Program</a:t>
            </a:r>
          </a:p>
        </p:txBody>
      </p:sp>
    </p:spTree>
    <p:extLst>
      <p:ext uri="{BB962C8B-B14F-4D97-AF65-F5344CB8AC3E}">
        <p14:creationId xmlns:p14="http://schemas.microsoft.com/office/powerpoint/2010/main" val="854456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ADFE9A-74DE-473A-8B8A-6696DE13DA9D}" type="datetimeFigureOut">
              <a:rPr lang="en-US" smtClean="0"/>
              <a:t>2017-01-04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2382B7-AE5C-4B0C-8F39-1EC9F341D1F2}" type="slidenum">
              <a:rPr lang="en-US" smtClean="0"/>
              <a:t>‹#›</a:t>
            </a:fld>
            <a:endParaRPr lang="en-US"/>
          </a:p>
        </p:txBody>
      </p:sp>
    </p:spTree>
    <p:extLst>
      <p:ext uri="{BB962C8B-B14F-4D97-AF65-F5344CB8AC3E}">
        <p14:creationId xmlns:p14="http://schemas.microsoft.com/office/powerpoint/2010/main" val="2925120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xfrm>
            <a:off x="69342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ea typeface="ＭＳ Ｐゴシック" charset="-128"/>
                <a:cs typeface="+mn-cs"/>
              </a:defRPr>
            </a:lvl1pPr>
          </a:lstStyle>
          <a:p>
            <a:pPr defTabSz="457200">
              <a:defRPr/>
            </a:pPr>
            <a:fld id="{732DEBC0-9570-B546-A6AC-C511861AC414}" type="slidenum">
              <a:rPr lang="en-US" sz="1800" b="0" smtClean="0">
                <a:solidFill>
                  <a:prstClr val="black"/>
                </a:solidFill>
              </a:rPr>
              <a:pPr defTabSz="457200">
                <a:defRPr/>
              </a:pPr>
              <a:t>‹#›</a:t>
            </a:fld>
            <a:endParaRPr lang="en-US" sz="1800" b="0">
              <a:solidFill>
                <a:prstClr val="black"/>
              </a:solidFill>
            </a:endParaRPr>
          </a:p>
        </p:txBody>
      </p:sp>
    </p:spTree>
    <p:extLst>
      <p:ext uri="{BB962C8B-B14F-4D97-AF65-F5344CB8AC3E}">
        <p14:creationId xmlns:p14="http://schemas.microsoft.com/office/powerpoint/2010/main" val="29532701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descr="Australia.A2003312.0150.250m.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15573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1809750" y="2057400"/>
            <a:ext cx="3911600" cy="2222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1809750" y="3690938"/>
            <a:ext cx="3911600" cy="2222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a:spLocks noChangeArrowheads="1"/>
          </p:cNvSpPr>
          <p:nvPr/>
        </p:nvSpPr>
        <p:spPr bwMode="auto">
          <a:xfrm>
            <a:off x="1620838" y="6399213"/>
            <a:ext cx="18145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457200" eaLnBrk="1" hangingPunct="1"/>
            <a:r>
              <a:rPr lang="en-US" sz="800" b="0">
                <a:solidFill>
                  <a:prstClr val="black"/>
                </a:solidFill>
                <a:cs typeface="Arial" charset="0"/>
              </a:rPr>
              <a:t>www.nasa.gov</a:t>
            </a:r>
          </a:p>
        </p:txBody>
      </p:sp>
      <p:sp>
        <p:nvSpPr>
          <p:cNvPr id="8" name="TextBox 7"/>
          <p:cNvSpPr txBox="1">
            <a:spLocks noChangeArrowheads="1"/>
          </p:cNvSpPr>
          <p:nvPr/>
        </p:nvSpPr>
        <p:spPr bwMode="auto">
          <a:xfrm>
            <a:off x="6223000" y="481013"/>
            <a:ext cx="18145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defTabSz="457200" eaLnBrk="1" hangingPunct="1"/>
            <a:r>
              <a:rPr lang="en-US" sz="800" b="0">
                <a:solidFill>
                  <a:prstClr val="black"/>
                </a:solidFill>
                <a:cs typeface="Arial" charset="0"/>
              </a:rPr>
              <a:t>National Aeronautics and</a:t>
            </a:r>
          </a:p>
          <a:p>
            <a:pPr algn="r" defTabSz="457200" eaLnBrk="1" hangingPunct="1"/>
            <a:r>
              <a:rPr lang="en-US" sz="800" b="0">
                <a:solidFill>
                  <a:prstClr val="black"/>
                </a:solidFill>
                <a:cs typeface="Arial" charset="0"/>
              </a:rPr>
              <a:t>Space Administration</a:t>
            </a:r>
          </a:p>
        </p:txBody>
      </p:sp>
      <p:cxnSp>
        <p:nvCxnSpPr>
          <p:cNvPr id="9" name="Straight Connector 8"/>
          <p:cNvCxnSpPr/>
          <p:nvPr/>
        </p:nvCxnSpPr>
        <p:spPr>
          <a:xfrm>
            <a:off x="8064500" y="231775"/>
            <a:ext cx="0" cy="83661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Picture 9" descr="logo.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91488" y="271463"/>
            <a:ext cx="884237"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a:grpSpLocks/>
          </p:cNvGrpSpPr>
          <p:nvPr/>
        </p:nvGrpSpPr>
        <p:grpSpPr bwMode="auto">
          <a:xfrm>
            <a:off x="1820863" y="1025525"/>
            <a:ext cx="2627312" cy="930275"/>
            <a:chOff x="1962840" y="1025527"/>
            <a:chExt cx="2627378" cy="931024"/>
          </a:xfrm>
        </p:grpSpPr>
        <p:sp>
          <p:nvSpPr>
            <p:cNvPr id="12" name="TextBox 11"/>
            <p:cNvSpPr txBox="1">
              <a:spLocks noChangeArrowheads="1"/>
            </p:cNvSpPr>
            <p:nvPr/>
          </p:nvSpPr>
          <p:spPr bwMode="auto">
            <a:xfrm>
              <a:off x="1962840" y="1025527"/>
              <a:ext cx="2627378" cy="93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457200" eaLnBrk="1" hangingPunct="1"/>
              <a:r>
                <a:rPr lang="en-US" sz="1800" b="0">
                  <a:solidFill>
                    <a:prstClr val="black"/>
                  </a:solidFill>
                  <a:cs typeface="Arial" charset="0"/>
                </a:rPr>
                <a:t>ARSET</a:t>
              </a:r>
            </a:p>
            <a:p>
              <a:pPr defTabSz="457200" eaLnBrk="1" hangingPunct="1"/>
              <a:r>
                <a:rPr lang="en-US" b="0">
                  <a:solidFill>
                    <a:prstClr val="black"/>
                  </a:solidFill>
                  <a:cs typeface="Arial" charset="0"/>
                </a:rPr>
                <a:t>Applied Remote Sensing Training</a:t>
              </a:r>
            </a:p>
            <a:p>
              <a:pPr defTabSz="457200" eaLnBrk="1" hangingPunct="1">
                <a:lnSpc>
                  <a:spcPct val="120000"/>
                </a:lnSpc>
              </a:pPr>
              <a:r>
                <a:rPr lang="en-US" sz="1000" b="0">
                  <a:solidFill>
                    <a:prstClr val="black"/>
                  </a:solidFill>
                  <a:cs typeface="Arial" charset="0"/>
                  <a:hlinkClick r:id="rId4"/>
                </a:rPr>
                <a:t>http://arset.gsfc.nasa.gov</a:t>
              </a:r>
              <a:endParaRPr lang="en-US" sz="1000" b="0">
                <a:solidFill>
                  <a:prstClr val="black"/>
                </a:solidFill>
                <a:cs typeface="Arial" charset="0"/>
              </a:endParaRPr>
            </a:p>
            <a:p>
              <a:pPr defTabSz="457200" eaLnBrk="1" hangingPunct="1">
                <a:lnSpc>
                  <a:spcPct val="130000"/>
                </a:lnSpc>
              </a:pPr>
              <a:r>
                <a:rPr lang="en-US" sz="1000" b="0">
                  <a:solidFill>
                    <a:prstClr val="black"/>
                  </a:solidFill>
                  <a:cs typeface="Arial" charset="0"/>
                </a:rPr>
                <a:t>      @NASAARSET</a:t>
              </a:r>
            </a:p>
          </p:txBody>
        </p:sp>
        <p:pic>
          <p:nvPicPr>
            <p:cNvPr id="13" name="Picture 12" descr="TwitterLogo_#55acee.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013066" y="1715767"/>
              <a:ext cx="240784" cy="24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itle 1"/>
          <p:cNvSpPr>
            <a:spLocks noGrp="1"/>
          </p:cNvSpPr>
          <p:nvPr>
            <p:ph type="ctrTitle"/>
          </p:nvPr>
        </p:nvSpPr>
        <p:spPr>
          <a:xfrm>
            <a:off x="1810410" y="2268293"/>
            <a:ext cx="6858441" cy="1233664"/>
          </a:xfrm>
        </p:spPr>
        <p:txBody>
          <a:bodyPr anchor="ctr">
            <a:normAutofit/>
          </a:bodyPr>
          <a:lstStyle>
            <a:lvl1pPr>
              <a:lnSpc>
                <a:spcPct val="120000"/>
              </a:lnSpc>
              <a:spcAft>
                <a:spcPts val="0"/>
              </a:spcAft>
              <a:defRPr sz="2400">
                <a:latin typeface="Arial"/>
                <a:cs typeface="Arial"/>
              </a:defRPr>
            </a:lvl1pPr>
          </a:lstStyle>
          <a:p>
            <a:r>
              <a:rPr lang="en-US" smtClean="0"/>
              <a:t>Click to edit Master title style</a:t>
            </a:r>
            <a:endParaRPr lang="en-US" dirty="0"/>
          </a:p>
        </p:txBody>
      </p:sp>
      <p:sp>
        <p:nvSpPr>
          <p:cNvPr id="19" name="Subtitle 2"/>
          <p:cNvSpPr>
            <a:spLocks noGrp="1"/>
          </p:cNvSpPr>
          <p:nvPr>
            <p:ph type="subTitle" idx="1"/>
          </p:nvPr>
        </p:nvSpPr>
        <p:spPr>
          <a:xfrm>
            <a:off x="1810410" y="3901057"/>
            <a:ext cx="6858441" cy="1398333"/>
          </a:xfrm>
        </p:spPr>
        <p:txBody>
          <a:bodyPr lIns="91440"/>
          <a:lstStyle>
            <a:lvl1pPr marL="0" indent="0" algn="l">
              <a:buNone/>
              <a:defRPr>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23539853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and Content no subtitl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27013" y="6538913"/>
            <a:ext cx="29575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457200" eaLnBrk="1" hangingPunct="1"/>
            <a:r>
              <a:rPr lang="en-US" sz="800" b="0">
                <a:solidFill>
                  <a:prstClr val="black"/>
                </a:solidFill>
                <a:cs typeface="Arial" charset="0"/>
              </a:rPr>
              <a:t>National Aeronautics and Space Administration</a:t>
            </a:r>
          </a:p>
        </p:txBody>
      </p:sp>
      <p:sp>
        <p:nvSpPr>
          <p:cNvPr id="5" name="TextBox 4"/>
          <p:cNvSpPr txBox="1">
            <a:spLocks noChangeArrowheads="1"/>
          </p:cNvSpPr>
          <p:nvPr/>
        </p:nvSpPr>
        <p:spPr bwMode="auto">
          <a:xfrm>
            <a:off x="8388350" y="6538913"/>
            <a:ext cx="5175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defTabSz="457200" eaLnBrk="1" hangingPunct="1"/>
            <a:fld id="{81403351-61A1-0A4D-B8AA-97D28C099BD7}" type="slidenum">
              <a:rPr lang="en-US" sz="800" b="0">
                <a:solidFill>
                  <a:prstClr val="black"/>
                </a:solidFill>
                <a:cs typeface="Arial" charset="0"/>
              </a:rPr>
              <a:pPr algn="r" defTabSz="457200" eaLnBrk="1" hangingPunct="1"/>
              <a:t>‹#›</a:t>
            </a:fld>
            <a:endParaRPr lang="en-US" sz="800" b="0">
              <a:solidFill>
                <a:prstClr val="black"/>
              </a:solidFill>
              <a:cs typeface="Arial" charset="0"/>
            </a:endParaRPr>
          </a:p>
        </p:txBody>
      </p:sp>
      <p:sp>
        <p:nvSpPr>
          <p:cNvPr id="6" name="TextBox 5"/>
          <p:cNvSpPr txBox="1">
            <a:spLocks noChangeArrowheads="1"/>
          </p:cNvSpPr>
          <p:nvPr/>
        </p:nvSpPr>
        <p:spPr bwMode="auto">
          <a:xfrm>
            <a:off x="5430838" y="6538913"/>
            <a:ext cx="29575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defTabSz="457200" eaLnBrk="1" hangingPunct="1"/>
            <a:r>
              <a:rPr lang="en-US" sz="800" b="0">
                <a:solidFill>
                  <a:prstClr val="black"/>
                </a:solidFill>
                <a:cs typeface="Arial" charset="0"/>
              </a:rPr>
              <a:t>Applied Remote Sensing Training Program</a:t>
            </a:r>
          </a:p>
        </p:txBody>
      </p:sp>
      <p:cxnSp>
        <p:nvCxnSpPr>
          <p:cNvPr id="7" name="Straight Connector 6"/>
          <p:cNvCxnSpPr/>
          <p:nvPr/>
        </p:nvCxnSpPr>
        <p:spPr>
          <a:xfrm flipV="1">
            <a:off x="263525" y="355600"/>
            <a:ext cx="0" cy="69691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263947" y="1202579"/>
            <a:ext cx="8545943" cy="5245846"/>
          </a:xfr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34111" y="415968"/>
            <a:ext cx="8475779" cy="576299"/>
          </a:xfrm>
        </p:spPr>
        <p:txBody>
          <a:bodyPr>
            <a:noAutofit/>
          </a:bodyPr>
          <a:lstStyle/>
          <a:p>
            <a:r>
              <a:rPr lang="en-US" smtClean="0"/>
              <a:t>Click to edit Master title style</a:t>
            </a:r>
            <a:endParaRPr lang="en-US" dirty="0"/>
          </a:p>
        </p:txBody>
      </p:sp>
    </p:spTree>
    <p:extLst>
      <p:ext uri="{BB962C8B-B14F-4D97-AF65-F5344CB8AC3E}">
        <p14:creationId xmlns:p14="http://schemas.microsoft.com/office/powerpoint/2010/main" val="5176847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227013" y="6538913"/>
            <a:ext cx="29575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457200" eaLnBrk="1" hangingPunct="1"/>
            <a:r>
              <a:rPr lang="en-US" sz="800" b="0">
                <a:solidFill>
                  <a:prstClr val="black"/>
                </a:solidFill>
                <a:cs typeface="Arial" charset="0"/>
              </a:rPr>
              <a:t>National Aeronautics and Space Administration</a:t>
            </a:r>
          </a:p>
        </p:txBody>
      </p:sp>
      <p:sp>
        <p:nvSpPr>
          <p:cNvPr id="7" name="TextBox 4"/>
          <p:cNvSpPr txBox="1">
            <a:spLocks noChangeArrowheads="1"/>
          </p:cNvSpPr>
          <p:nvPr/>
        </p:nvSpPr>
        <p:spPr bwMode="auto">
          <a:xfrm>
            <a:off x="8388350" y="6538913"/>
            <a:ext cx="5175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defTabSz="457200" eaLnBrk="1" hangingPunct="1"/>
            <a:fld id="{E4F5CF89-1DCB-2944-9CA5-E692BCB7894F}" type="slidenum">
              <a:rPr lang="en-US" sz="800" b="0">
                <a:solidFill>
                  <a:prstClr val="black"/>
                </a:solidFill>
                <a:cs typeface="Arial" charset="0"/>
              </a:rPr>
              <a:pPr algn="r" defTabSz="457200" eaLnBrk="1" hangingPunct="1"/>
              <a:t>‹#›</a:t>
            </a:fld>
            <a:endParaRPr lang="en-US" sz="800" b="0">
              <a:solidFill>
                <a:prstClr val="black"/>
              </a:solidFill>
              <a:cs typeface="Arial" charset="0"/>
            </a:endParaRPr>
          </a:p>
        </p:txBody>
      </p:sp>
      <p:sp>
        <p:nvSpPr>
          <p:cNvPr id="8" name="TextBox 5"/>
          <p:cNvSpPr txBox="1">
            <a:spLocks noChangeArrowheads="1"/>
          </p:cNvSpPr>
          <p:nvPr/>
        </p:nvSpPr>
        <p:spPr bwMode="auto">
          <a:xfrm>
            <a:off x="5430838" y="6538913"/>
            <a:ext cx="29575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defTabSz="457200" eaLnBrk="1" hangingPunct="1"/>
            <a:r>
              <a:rPr lang="en-US" sz="800" b="0">
                <a:solidFill>
                  <a:prstClr val="black"/>
                </a:solidFill>
                <a:cs typeface="Arial" charset="0"/>
              </a:rPr>
              <a:t>Applied Remote Sensing Training Program</a:t>
            </a:r>
          </a:p>
        </p:txBody>
      </p:sp>
      <p:cxnSp>
        <p:nvCxnSpPr>
          <p:cNvPr id="9" name="Straight Connector 8"/>
          <p:cNvCxnSpPr/>
          <p:nvPr/>
        </p:nvCxnSpPr>
        <p:spPr>
          <a:xfrm flipV="1">
            <a:off x="263525" y="355600"/>
            <a:ext cx="0" cy="69691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263947" y="1400175"/>
            <a:ext cx="4231853" cy="5048250"/>
          </a:xfrm>
        </p:spPr>
        <p:txBody>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199" y="1400175"/>
            <a:ext cx="4161691" cy="5048250"/>
          </a:xfrm>
        </p:spPr>
        <p:txBody>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1"/>
          <p:cNvSpPr>
            <a:spLocks noGrp="1"/>
          </p:cNvSpPr>
          <p:nvPr>
            <p:ph type="title"/>
          </p:nvPr>
        </p:nvSpPr>
        <p:spPr>
          <a:xfrm>
            <a:off x="334111" y="177641"/>
            <a:ext cx="8475779" cy="576299"/>
          </a:xfrm>
        </p:spPr>
        <p:txBody>
          <a:bodyPr>
            <a:noAutofit/>
          </a:bodyPr>
          <a:lstStyle/>
          <a:p>
            <a:r>
              <a:rPr lang="en-US" smtClean="0"/>
              <a:t>Click to edit Master title style</a:t>
            </a:r>
            <a:endParaRPr lang="en-US" dirty="0"/>
          </a:p>
        </p:txBody>
      </p:sp>
      <p:sp>
        <p:nvSpPr>
          <p:cNvPr id="16" name="Text Placeholder 8"/>
          <p:cNvSpPr>
            <a:spLocks noGrp="1"/>
          </p:cNvSpPr>
          <p:nvPr>
            <p:ph type="body" sz="quarter" idx="10"/>
          </p:nvPr>
        </p:nvSpPr>
        <p:spPr>
          <a:xfrm>
            <a:off x="334111" y="760694"/>
            <a:ext cx="8475779" cy="469900"/>
          </a:xfrm>
        </p:spPr>
        <p:txBody>
          <a:bodyPr lIns="91440" anchor="ctr"/>
          <a:lstStyle>
            <a:lvl1pPr marL="0" indent="0">
              <a:spcBef>
                <a:spcPts val="0"/>
              </a:spcBef>
              <a:buNone/>
              <a:defRPr/>
            </a:lvl1pPr>
          </a:lstStyle>
          <a:p>
            <a:pPr lvl="0"/>
            <a:r>
              <a:rPr lang="en-US" smtClean="0"/>
              <a:t>Click to edit Master text styles</a:t>
            </a:r>
          </a:p>
        </p:txBody>
      </p:sp>
    </p:spTree>
    <p:extLst>
      <p:ext uri="{BB962C8B-B14F-4D97-AF65-F5344CB8AC3E}">
        <p14:creationId xmlns:p14="http://schemas.microsoft.com/office/powerpoint/2010/main" val="19897466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wo Content no sub">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227013" y="6538913"/>
            <a:ext cx="29575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457200" eaLnBrk="1" hangingPunct="1"/>
            <a:r>
              <a:rPr lang="en-US" sz="800" b="0">
                <a:solidFill>
                  <a:prstClr val="black"/>
                </a:solidFill>
                <a:cs typeface="Arial" charset="0"/>
              </a:rPr>
              <a:t>National Aeronautics and Space Administration</a:t>
            </a:r>
          </a:p>
        </p:txBody>
      </p:sp>
      <p:sp>
        <p:nvSpPr>
          <p:cNvPr id="6" name="TextBox 4"/>
          <p:cNvSpPr txBox="1">
            <a:spLocks noChangeArrowheads="1"/>
          </p:cNvSpPr>
          <p:nvPr/>
        </p:nvSpPr>
        <p:spPr bwMode="auto">
          <a:xfrm>
            <a:off x="8388350" y="6538913"/>
            <a:ext cx="5175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defTabSz="457200" eaLnBrk="1" hangingPunct="1"/>
            <a:fld id="{2DA31E75-E16A-0A4D-9951-DB9B38D91F86}" type="slidenum">
              <a:rPr lang="en-US" sz="800" b="0">
                <a:solidFill>
                  <a:prstClr val="black"/>
                </a:solidFill>
                <a:cs typeface="Arial" charset="0"/>
              </a:rPr>
              <a:pPr algn="r" defTabSz="457200" eaLnBrk="1" hangingPunct="1"/>
              <a:t>‹#›</a:t>
            </a:fld>
            <a:endParaRPr lang="en-US" sz="800" b="0">
              <a:solidFill>
                <a:prstClr val="black"/>
              </a:solidFill>
              <a:cs typeface="Arial" charset="0"/>
            </a:endParaRPr>
          </a:p>
        </p:txBody>
      </p:sp>
      <p:sp>
        <p:nvSpPr>
          <p:cNvPr id="7" name="TextBox 5"/>
          <p:cNvSpPr txBox="1">
            <a:spLocks noChangeArrowheads="1"/>
          </p:cNvSpPr>
          <p:nvPr/>
        </p:nvSpPr>
        <p:spPr bwMode="auto">
          <a:xfrm>
            <a:off x="5430838" y="6538913"/>
            <a:ext cx="29575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defTabSz="457200" eaLnBrk="1" hangingPunct="1"/>
            <a:r>
              <a:rPr lang="en-US" sz="800" b="0">
                <a:solidFill>
                  <a:prstClr val="black"/>
                </a:solidFill>
                <a:cs typeface="Arial" charset="0"/>
              </a:rPr>
              <a:t>Applied Remote Sensing Training Program</a:t>
            </a:r>
          </a:p>
        </p:txBody>
      </p:sp>
      <p:cxnSp>
        <p:nvCxnSpPr>
          <p:cNvPr id="8" name="Straight Connector 7"/>
          <p:cNvCxnSpPr/>
          <p:nvPr/>
        </p:nvCxnSpPr>
        <p:spPr>
          <a:xfrm flipV="1">
            <a:off x="263525" y="355600"/>
            <a:ext cx="0" cy="69691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263947" y="1202378"/>
            <a:ext cx="4231853" cy="5251185"/>
          </a:xfrm>
        </p:spPr>
        <p:txBody>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199" y="1202579"/>
            <a:ext cx="4161691" cy="5245846"/>
          </a:xfrm>
        </p:spPr>
        <p:txBody>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
          <p:cNvSpPr>
            <a:spLocks noGrp="1"/>
          </p:cNvSpPr>
          <p:nvPr>
            <p:ph type="title"/>
          </p:nvPr>
        </p:nvSpPr>
        <p:spPr>
          <a:xfrm>
            <a:off x="334111" y="415968"/>
            <a:ext cx="8475779" cy="576299"/>
          </a:xfrm>
        </p:spPr>
        <p:txBody>
          <a:bodyPr>
            <a:noAutofit/>
          </a:bodyPr>
          <a:lstStyle/>
          <a:p>
            <a:r>
              <a:rPr lang="en-US" smtClean="0"/>
              <a:t>Click to edit Master title style</a:t>
            </a:r>
            <a:endParaRPr lang="en-US" dirty="0"/>
          </a:p>
        </p:txBody>
      </p:sp>
    </p:spTree>
    <p:extLst>
      <p:ext uri="{BB962C8B-B14F-4D97-AF65-F5344CB8AC3E}">
        <p14:creationId xmlns:p14="http://schemas.microsoft.com/office/powerpoint/2010/main" val="20957622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cxnSp>
        <p:nvCxnSpPr>
          <p:cNvPr id="4" name="Straight Connector 3"/>
          <p:cNvCxnSpPr/>
          <p:nvPr/>
        </p:nvCxnSpPr>
        <p:spPr>
          <a:xfrm flipV="1">
            <a:off x="168275" y="355600"/>
            <a:ext cx="0" cy="69691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a:spLocks noChangeArrowheads="1"/>
          </p:cNvSpPr>
          <p:nvPr/>
        </p:nvSpPr>
        <p:spPr bwMode="auto">
          <a:xfrm>
            <a:off x="227013" y="6538913"/>
            <a:ext cx="29575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457200" eaLnBrk="1" hangingPunct="1"/>
            <a:r>
              <a:rPr lang="en-US" sz="800" b="0">
                <a:solidFill>
                  <a:prstClr val="black"/>
                </a:solidFill>
                <a:cs typeface="Arial" charset="0"/>
              </a:rPr>
              <a:t>National Aeronautics and Space Administration</a:t>
            </a:r>
          </a:p>
        </p:txBody>
      </p:sp>
      <p:sp>
        <p:nvSpPr>
          <p:cNvPr id="6" name="TextBox 5"/>
          <p:cNvSpPr txBox="1">
            <a:spLocks noChangeArrowheads="1"/>
          </p:cNvSpPr>
          <p:nvPr/>
        </p:nvSpPr>
        <p:spPr bwMode="auto">
          <a:xfrm>
            <a:off x="8388350" y="6538913"/>
            <a:ext cx="5175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defTabSz="457200" eaLnBrk="1" hangingPunct="1"/>
            <a:fld id="{BEBA3951-C775-D549-99EF-467C60152034}" type="slidenum">
              <a:rPr lang="en-US" sz="800" b="0">
                <a:solidFill>
                  <a:prstClr val="black"/>
                </a:solidFill>
                <a:cs typeface="Arial" charset="0"/>
              </a:rPr>
              <a:pPr algn="r" defTabSz="457200" eaLnBrk="1" hangingPunct="1"/>
              <a:t>‹#›</a:t>
            </a:fld>
            <a:endParaRPr lang="en-US" sz="800" b="0">
              <a:solidFill>
                <a:prstClr val="black"/>
              </a:solidFill>
              <a:cs typeface="Arial" charset="0"/>
            </a:endParaRPr>
          </a:p>
        </p:txBody>
      </p:sp>
      <p:sp>
        <p:nvSpPr>
          <p:cNvPr id="7" name="TextBox 6"/>
          <p:cNvSpPr txBox="1">
            <a:spLocks noChangeArrowheads="1"/>
          </p:cNvSpPr>
          <p:nvPr/>
        </p:nvSpPr>
        <p:spPr bwMode="auto">
          <a:xfrm>
            <a:off x="5430838" y="6538913"/>
            <a:ext cx="29575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defTabSz="457200" eaLnBrk="1" hangingPunct="1"/>
            <a:r>
              <a:rPr lang="en-US" sz="800" b="0">
                <a:solidFill>
                  <a:prstClr val="black"/>
                </a:solidFill>
                <a:cs typeface="Arial" charset="0"/>
              </a:rPr>
              <a:t>Applied Remote Sensing Training Program</a:t>
            </a:r>
          </a:p>
        </p:txBody>
      </p:sp>
      <p:sp>
        <p:nvSpPr>
          <p:cNvPr id="15" name="Title 1"/>
          <p:cNvSpPr>
            <a:spLocks noGrp="1"/>
          </p:cNvSpPr>
          <p:nvPr>
            <p:ph type="title"/>
          </p:nvPr>
        </p:nvSpPr>
        <p:spPr>
          <a:xfrm>
            <a:off x="238422" y="177641"/>
            <a:ext cx="8667157" cy="576299"/>
          </a:xfrm>
        </p:spPr>
        <p:txBody>
          <a:bodyPr>
            <a:noAutofit/>
          </a:bodyPr>
          <a:lstStyle/>
          <a:p>
            <a:r>
              <a:rPr lang="en-US" smtClean="0"/>
              <a:t>Click to edit Master title style</a:t>
            </a:r>
            <a:endParaRPr lang="en-US" dirty="0"/>
          </a:p>
        </p:txBody>
      </p:sp>
      <p:sp>
        <p:nvSpPr>
          <p:cNvPr id="16" name="Text Placeholder 8"/>
          <p:cNvSpPr>
            <a:spLocks noGrp="1"/>
          </p:cNvSpPr>
          <p:nvPr>
            <p:ph type="body" sz="quarter" idx="10"/>
          </p:nvPr>
        </p:nvSpPr>
        <p:spPr>
          <a:xfrm>
            <a:off x="238422" y="760694"/>
            <a:ext cx="8667157" cy="469900"/>
          </a:xfrm>
        </p:spPr>
        <p:txBody>
          <a:bodyPr lIns="91440" anchor="ctr"/>
          <a:lstStyle>
            <a:lvl1pPr marL="0" indent="0">
              <a:spcBef>
                <a:spcPts val="0"/>
              </a:spcBef>
              <a:buNone/>
              <a:defRPr/>
            </a:lvl1pPr>
          </a:lstStyle>
          <a:p>
            <a:pPr lvl="0"/>
            <a:r>
              <a:rPr lang="en-US" smtClean="0"/>
              <a:t>Click to edit Master text styles</a:t>
            </a:r>
          </a:p>
        </p:txBody>
      </p:sp>
    </p:spTree>
    <p:extLst>
      <p:ext uri="{BB962C8B-B14F-4D97-AF65-F5344CB8AC3E}">
        <p14:creationId xmlns:p14="http://schemas.microsoft.com/office/powerpoint/2010/main" val="31181978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no Sub">
    <p:spTree>
      <p:nvGrpSpPr>
        <p:cNvPr id="1" name=""/>
        <p:cNvGrpSpPr/>
        <p:nvPr/>
      </p:nvGrpSpPr>
      <p:grpSpPr>
        <a:xfrm>
          <a:off x="0" y="0"/>
          <a:ext cx="0" cy="0"/>
          <a:chOff x="0" y="0"/>
          <a:chExt cx="0" cy="0"/>
        </a:xfrm>
      </p:grpSpPr>
      <p:cxnSp>
        <p:nvCxnSpPr>
          <p:cNvPr id="4" name="Straight Connector 3"/>
          <p:cNvCxnSpPr/>
          <p:nvPr/>
        </p:nvCxnSpPr>
        <p:spPr>
          <a:xfrm flipV="1">
            <a:off x="155575" y="354013"/>
            <a:ext cx="0" cy="69691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a:spLocks noChangeArrowheads="1"/>
          </p:cNvSpPr>
          <p:nvPr/>
        </p:nvSpPr>
        <p:spPr bwMode="auto">
          <a:xfrm>
            <a:off x="227013" y="6538913"/>
            <a:ext cx="29575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457200" eaLnBrk="1" hangingPunct="1"/>
            <a:r>
              <a:rPr lang="en-US" sz="800" b="0">
                <a:solidFill>
                  <a:prstClr val="black"/>
                </a:solidFill>
                <a:cs typeface="Arial" charset="0"/>
              </a:rPr>
              <a:t>National Aeronautics and Space Administration</a:t>
            </a:r>
          </a:p>
        </p:txBody>
      </p:sp>
      <p:sp>
        <p:nvSpPr>
          <p:cNvPr id="6" name="TextBox 5"/>
          <p:cNvSpPr txBox="1">
            <a:spLocks noChangeArrowheads="1"/>
          </p:cNvSpPr>
          <p:nvPr/>
        </p:nvSpPr>
        <p:spPr bwMode="auto">
          <a:xfrm>
            <a:off x="8388350" y="6538913"/>
            <a:ext cx="5175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defTabSz="457200" eaLnBrk="1" hangingPunct="1"/>
            <a:fld id="{B64FF35E-83D3-1B40-83D4-EC12CEC950E2}" type="slidenum">
              <a:rPr lang="en-US" sz="800" b="0">
                <a:solidFill>
                  <a:prstClr val="black"/>
                </a:solidFill>
                <a:cs typeface="Arial" charset="0"/>
              </a:rPr>
              <a:pPr algn="r" defTabSz="457200" eaLnBrk="1" hangingPunct="1"/>
              <a:t>‹#›</a:t>
            </a:fld>
            <a:endParaRPr lang="en-US" sz="800" b="0">
              <a:solidFill>
                <a:prstClr val="black"/>
              </a:solidFill>
              <a:cs typeface="Arial" charset="0"/>
            </a:endParaRPr>
          </a:p>
        </p:txBody>
      </p:sp>
      <p:sp>
        <p:nvSpPr>
          <p:cNvPr id="7" name="TextBox 6"/>
          <p:cNvSpPr txBox="1">
            <a:spLocks noChangeArrowheads="1"/>
          </p:cNvSpPr>
          <p:nvPr/>
        </p:nvSpPr>
        <p:spPr bwMode="auto">
          <a:xfrm>
            <a:off x="5430838" y="6538913"/>
            <a:ext cx="29575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defTabSz="457200" eaLnBrk="1" hangingPunct="1"/>
            <a:r>
              <a:rPr lang="en-US" sz="800" b="0">
                <a:solidFill>
                  <a:prstClr val="black"/>
                </a:solidFill>
                <a:cs typeface="Arial" charset="0"/>
              </a:rPr>
              <a:t>Applied Remote Sensing Training Program</a:t>
            </a:r>
          </a:p>
        </p:txBody>
      </p:sp>
      <p:sp>
        <p:nvSpPr>
          <p:cNvPr id="3" name="Title 1"/>
          <p:cNvSpPr>
            <a:spLocks noGrp="1"/>
          </p:cNvSpPr>
          <p:nvPr>
            <p:ph type="title"/>
          </p:nvPr>
        </p:nvSpPr>
        <p:spPr>
          <a:xfrm>
            <a:off x="231615" y="407426"/>
            <a:ext cx="8675848" cy="576299"/>
          </a:xfrm>
        </p:spPr>
        <p:txBody>
          <a:bodyPr anchor="ctr">
            <a:noAutofit/>
          </a:bodyPr>
          <a:lstStyle/>
          <a:p>
            <a:r>
              <a:rPr lang="en-US" smtClean="0"/>
              <a:t>Click to edit Master title style</a:t>
            </a:r>
            <a:endParaRPr lang="en-US" dirty="0"/>
          </a:p>
        </p:txBody>
      </p:sp>
    </p:spTree>
    <p:extLst>
      <p:ext uri="{BB962C8B-B14F-4D97-AF65-F5344CB8AC3E}">
        <p14:creationId xmlns:p14="http://schemas.microsoft.com/office/powerpoint/2010/main" val="42865558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227013" y="6538913"/>
            <a:ext cx="29575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457200" eaLnBrk="1" hangingPunct="1"/>
            <a:r>
              <a:rPr lang="en-US" sz="800" b="0">
                <a:solidFill>
                  <a:prstClr val="black"/>
                </a:solidFill>
                <a:cs typeface="Arial" charset="0"/>
              </a:rPr>
              <a:t>National Aeronautics and Space Administration</a:t>
            </a:r>
          </a:p>
        </p:txBody>
      </p:sp>
      <p:sp>
        <p:nvSpPr>
          <p:cNvPr id="3" name="TextBox 4"/>
          <p:cNvSpPr txBox="1">
            <a:spLocks noChangeArrowheads="1"/>
          </p:cNvSpPr>
          <p:nvPr/>
        </p:nvSpPr>
        <p:spPr bwMode="auto">
          <a:xfrm>
            <a:off x="8388350" y="6538913"/>
            <a:ext cx="5175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defTabSz="457200" eaLnBrk="1" hangingPunct="1"/>
            <a:fld id="{ADECF047-D4C6-DC45-9D3B-680A05C3D48A}" type="slidenum">
              <a:rPr lang="en-US" sz="800" b="0">
                <a:solidFill>
                  <a:prstClr val="black"/>
                </a:solidFill>
                <a:cs typeface="Arial" charset="0"/>
              </a:rPr>
              <a:pPr algn="r" defTabSz="457200" eaLnBrk="1" hangingPunct="1"/>
              <a:t>‹#›</a:t>
            </a:fld>
            <a:endParaRPr lang="en-US" sz="800" b="0">
              <a:solidFill>
                <a:prstClr val="black"/>
              </a:solidFill>
              <a:cs typeface="Arial" charset="0"/>
            </a:endParaRPr>
          </a:p>
        </p:txBody>
      </p:sp>
      <p:sp>
        <p:nvSpPr>
          <p:cNvPr id="4" name="TextBox 5"/>
          <p:cNvSpPr txBox="1">
            <a:spLocks noChangeArrowheads="1"/>
          </p:cNvSpPr>
          <p:nvPr/>
        </p:nvSpPr>
        <p:spPr bwMode="auto">
          <a:xfrm>
            <a:off x="5430838" y="6538913"/>
            <a:ext cx="29575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defTabSz="457200" eaLnBrk="1" hangingPunct="1"/>
            <a:r>
              <a:rPr lang="en-US" sz="800" b="0">
                <a:solidFill>
                  <a:prstClr val="black"/>
                </a:solidFill>
                <a:cs typeface="Arial" charset="0"/>
              </a:rPr>
              <a:t>Applied Remote Sensing Training Program</a:t>
            </a:r>
          </a:p>
        </p:txBody>
      </p:sp>
    </p:spTree>
    <p:extLst>
      <p:ext uri="{BB962C8B-B14F-4D97-AF65-F5344CB8AC3E}">
        <p14:creationId xmlns:p14="http://schemas.microsoft.com/office/powerpoint/2010/main" val="4013608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02"/>
          <p:cNvSpPr>
            <a:spLocks noGrp="1" noChangeArrowheads="1"/>
          </p:cNvSpPr>
          <p:nvPr>
            <p:ph type="sldNum" sz="quarter" idx="10"/>
          </p:nvPr>
        </p:nvSpPr>
        <p:spPr>
          <a:ln/>
        </p:spPr>
        <p:txBody>
          <a:bodyPr/>
          <a:lstStyle>
            <a:lvl1pPr>
              <a:defRPr/>
            </a:lvl1pPr>
          </a:lstStyle>
          <a:p>
            <a:pPr>
              <a:defRPr/>
            </a:pPr>
            <a:fld id="{293184DB-4654-4037-B27A-70E293DB0644}" type="slidenum">
              <a:rPr lang="en-US"/>
              <a:pPr>
                <a:defRPr/>
              </a:pPr>
              <a:t>‹#›</a:t>
            </a:fld>
            <a:endParaRPr lang="en-US"/>
          </a:p>
        </p:txBody>
      </p:sp>
    </p:spTree>
    <p:extLst>
      <p:ext uri="{BB962C8B-B14F-4D97-AF65-F5344CB8AC3E}">
        <p14:creationId xmlns:p14="http://schemas.microsoft.com/office/powerpoint/2010/main" val="1948224888"/>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3"/>
            <a:ext cx="6851650" cy="530225"/>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566588" y="1117217"/>
            <a:ext cx="7845425" cy="51371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ln/>
        </p:spPr>
        <p:txBody>
          <a:bodyPr/>
          <a:lstStyle>
            <a:lvl1pPr>
              <a:defRPr/>
            </a:lvl1pPr>
          </a:lstStyle>
          <a:p>
            <a:pPr>
              <a:defRPr/>
            </a:pPr>
            <a:fld id="{A2BAD5C3-77D7-4C56-9837-62490DC50765}" type="slidenum">
              <a:rPr lang="en-US"/>
              <a:pPr>
                <a:defRPr/>
              </a:pPr>
              <a:t>‹#›</a:t>
            </a:fld>
            <a:endParaRPr lang="en-US"/>
          </a:p>
        </p:txBody>
      </p:sp>
    </p:spTree>
    <p:extLst>
      <p:ext uri="{BB962C8B-B14F-4D97-AF65-F5344CB8AC3E}">
        <p14:creationId xmlns:p14="http://schemas.microsoft.com/office/powerpoint/2010/main" val="270340995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ADFE9A-74DE-473A-8B8A-6696DE13DA9D}" type="datetimeFigureOut">
              <a:rPr lang="en-US" smtClean="0"/>
              <a:t>2017-01-04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2382B7-AE5C-4B0C-8F39-1EC9F341D1F2}" type="slidenum">
              <a:rPr lang="en-US" smtClean="0"/>
              <a:t>‹#›</a:t>
            </a:fld>
            <a:endParaRPr lang="en-US"/>
          </a:p>
        </p:txBody>
      </p:sp>
    </p:spTree>
    <p:extLst>
      <p:ext uri="{BB962C8B-B14F-4D97-AF65-F5344CB8AC3E}">
        <p14:creationId xmlns:p14="http://schemas.microsoft.com/office/powerpoint/2010/main" val="100886134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02"/>
          <p:cNvSpPr>
            <a:spLocks noGrp="1" noChangeArrowheads="1"/>
          </p:cNvSpPr>
          <p:nvPr>
            <p:ph type="sldNum" sz="quarter" idx="10"/>
          </p:nvPr>
        </p:nvSpPr>
        <p:spPr>
          <a:ln/>
        </p:spPr>
        <p:txBody>
          <a:bodyPr/>
          <a:lstStyle>
            <a:lvl1pPr>
              <a:defRPr/>
            </a:lvl1pPr>
          </a:lstStyle>
          <a:p>
            <a:pPr>
              <a:defRPr/>
            </a:pPr>
            <a:fld id="{5783E877-F645-4EFA-853F-C3B254E5CDE4}" type="slidenum">
              <a:rPr lang="en-US"/>
              <a:pPr>
                <a:defRPr/>
              </a:pPr>
              <a:t>‹#›</a:t>
            </a:fld>
            <a:endParaRPr lang="en-US"/>
          </a:p>
        </p:txBody>
      </p:sp>
    </p:spTree>
    <p:extLst>
      <p:ext uri="{BB962C8B-B14F-4D97-AF65-F5344CB8AC3E}">
        <p14:creationId xmlns:p14="http://schemas.microsoft.com/office/powerpoint/2010/main" val="50466889"/>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3"/>
            <a:ext cx="6851650" cy="53022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963613" y="1290638"/>
            <a:ext cx="3846512" cy="51371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62525" y="1290638"/>
            <a:ext cx="3846513" cy="51371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2"/>
          <p:cNvSpPr>
            <a:spLocks noGrp="1" noChangeArrowheads="1"/>
          </p:cNvSpPr>
          <p:nvPr>
            <p:ph type="sldNum" sz="quarter" idx="10"/>
          </p:nvPr>
        </p:nvSpPr>
        <p:spPr>
          <a:ln/>
        </p:spPr>
        <p:txBody>
          <a:bodyPr/>
          <a:lstStyle>
            <a:lvl1pPr>
              <a:defRPr/>
            </a:lvl1pPr>
          </a:lstStyle>
          <a:p>
            <a:pPr>
              <a:defRPr/>
            </a:pPr>
            <a:fld id="{60277716-BCEE-43F3-A572-C9311FF386CB}" type="slidenum">
              <a:rPr lang="en-US"/>
              <a:pPr>
                <a:defRPr/>
              </a:pPr>
              <a:t>‹#›</a:t>
            </a:fld>
            <a:endParaRPr lang="en-US"/>
          </a:p>
        </p:txBody>
      </p:sp>
    </p:spTree>
    <p:extLst>
      <p:ext uri="{BB962C8B-B14F-4D97-AF65-F5344CB8AC3E}">
        <p14:creationId xmlns:p14="http://schemas.microsoft.com/office/powerpoint/2010/main" val="3588017366"/>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02"/>
          <p:cNvSpPr>
            <a:spLocks noGrp="1" noChangeArrowheads="1"/>
          </p:cNvSpPr>
          <p:nvPr>
            <p:ph type="sldNum" sz="quarter" idx="10"/>
          </p:nvPr>
        </p:nvSpPr>
        <p:spPr>
          <a:ln/>
        </p:spPr>
        <p:txBody>
          <a:bodyPr/>
          <a:lstStyle>
            <a:lvl1pPr>
              <a:defRPr/>
            </a:lvl1pPr>
          </a:lstStyle>
          <a:p>
            <a:pPr>
              <a:defRPr/>
            </a:pPr>
            <a:fld id="{61DEAB88-B799-492B-8C5F-26DA46AEB7C2}" type="slidenum">
              <a:rPr lang="en-US"/>
              <a:pPr>
                <a:defRPr/>
              </a:pPr>
              <a:t>‹#›</a:t>
            </a:fld>
            <a:endParaRPr lang="en-US"/>
          </a:p>
        </p:txBody>
      </p:sp>
    </p:spTree>
    <p:extLst>
      <p:ext uri="{BB962C8B-B14F-4D97-AF65-F5344CB8AC3E}">
        <p14:creationId xmlns:p14="http://schemas.microsoft.com/office/powerpoint/2010/main" val="1529031109"/>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3"/>
            <a:ext cx="6851650" cy="530225"/>
          </a:xfrm>
          <a:prstGeom prst="rect">
            <a:avLst/>
          </a:prstGeom>
        </p:spPr>
        <p:txBody>
          <a:bodyPr/>
          <a:lstStyle/>
          <a:p>
            <a:r>
              <a:rPr lang="en-US" smtClean="0"/>
              <a:t>Click to edit Master title style</a:t>
            </a:r>
            <a:endParaRPr lang="en-US"/>
          </a:p>
        </p:txBody>
      </p:sp>
      <p:sp>
        <p:nvSpPr>
          <p:cNvPr id="3" name="Rectangle 202"/>
          <p:cNvSpPr>
            <a:spLocks noGrp="1" noChangeArrowheads="1"/>
          </p:cNvSpPr>
          <p:nvPr>
            <p:ph type="sldNum" sz="quarter" idx="10"/>
          </p:nvPr>
        </p:nvSpPr>
        <p:spPr>
          <a:ln/>
        </p:spPr>
        <p:txBody>
          <a:bodyPr/>
          <a:lstStyle>
            <a:lvl1pPr>
              <a:defRPr/>
            </a:lvl1pPr>
          </a:lstStyle>
          <a:p>
            <a:pPr>
              <a:defRPr/>
            </a:pPr>
            <a:fld id="{5B4441E4-9A51-40FB-8B46-342C167861C6}" type="slidenum">
              <a:rPr lang="en-US"/>
              <a:pPr>
                <a:defRPr/>
              </a:pPr>
              <a:t>‹#›</a:t>
            </a:fld>
            <a:endParaRPr lang="en-US"/>
          </a:p>
        </p:txBody>
      </p:sp>
    </p:spTree>
    <p:extLst>
      <p:ext uri="{BB962C8B-B14F-4D97-AF65-F5344CB8AC3E}">
        <p14:creationId xmlns:p14="http://schemas.microsoft.com/office/powerpoint/2010/main" val="1912955869"/>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2"/>
          <p:cNvSpPr>
            <a:spLocks noGrp="1" noChangeArrowheads="1"/>
          </p:cNvSpPr>
          <p:nvPr>
            <p:ph type="sldNum" sz="quarter" idx="10"/>
          </p:nvPr>
        </p:nvSpPr>
        <p:spPr>
          <a:ln/>
        </p:spPr>
        <p:txBody>
          <a:bodyPr/>
          <a:lstStyle>
            <a:lvl1pPr>
              <a:defRPr/>
            </a:lvl1pPr>
          </a:lstStyle>
          <a:p>
            <a:pPr>
              <a:defRPr/>
            </a:pPr>
            <a:fld id="{C9CDCFF4-D8AA-480F-BA3F-C26AE8042B35}" type="slidenum">
              <a:rPr lang="en-US"/>
              <a:pPr>
                <a:defRPr/>
              </a:pPr>
              <a:t>‹#›</a:t>
            </a:fld>
            <a:endParaRPr lang="en-US"/>
          </a:p>
        </p:txBody>
      </p:sp>
    </p:spTree>
    <p:extLst>
      <p:ext uri="{BB962C8B-B14F-4D97-AF65-F5344CB8AC3E}">
        <p14:creationId xmlns:p14="http://schemas.microsoft.com/office/powerpoint/2010/main" val="3205633633"/>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2"/>
          <p:cNvSpPr>
            <a:spLocks noGrp="1" noChangeArrowheads="1"/>
          </p:cNvSpPr>
          <p:nvPr>
            <p:ph type="sldNum" sz="quarter" idx="10"/>
          </p:nvPr>
        </p:nvSpPr>
        <p:spPr>
          <a:ln/>
        </p:spPr>
        <p:txBody>
          <a:bodyPr/>
          <a:lstStyle>
            <a:lvl1pPr>
              <a:defRPr/>
            </a:lvl1pPr>
          </a:lstStyle>
          <a:p>
            <a:pPr>
              <a:defRPr/>
            </a:pPr>
            <a:fld id="{AE2B8347-E83F-4BF2-9673-FF440422EB04}" type="slidenum">
              <a:rPr lang="en-US"/>
              <a:pPr>
                <a:defRPr/>
              </a:pPr>
              <a:t>‹#›</a:t>
            </a:fld>
            <a:endParaRPr lang="en-US"/>
          </a:p>
        </p:txBody>
      </p:sp>
    </p:spTree>
    <p:extLst>
      <p:ext uri="{BB962C8B-B14F-4D97-AF65-F5344CB8AC3E}">
        <p14:creationId xmlns:p14="http://schemas.microsoft.com/office/powerpoint/2010/main" val="2160133323"/>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2"/>
          <p:cNvSpPr>
            <a:spLocks noGrp="1" noChangeArrowheads="1"/>
          </p:cNvSpPr>
          <p:nvPr>
            <p:ph type="sldNum" sz="quarter" idx="10"/>
          </p:nvPr>
        </p:nvSpPr>
        <p:spPr>
          <a:ln/>
        </p:spPr>
        <p:txBody>
          <a:bodyPr/>
          <a:lstStyle>
            <a:lvl1pPr>
              <a:defRPr/>
            </a:lvl1pPr>
          </a:lstStyle>
          <a:p>
            <a:pPr>
              <a:defRPr/>
            </a:pPr>
            <a:fld id="{1B9CD6EB-E22F-484D-84CB-813EB7456D92}" type="slidenum">
              <a:rPr lang="en-US"/>
              <a:pPr>
                <a:defRPr/>
              </a:pPr>
              <a:t>‹#›</a:t>
            </a:fld>
            <a:endParaRPr lang="en-US"/>
          </a:p>
        </p:txBody>
      </p:sp>
    </p:spTree>
    <p:extLst>
      <p:ext uri="{BB962C8B-B14F-4D97-AF65-F5344CB8AC3E}">
        <p14:creationId xmlns:p14="http://schemas.microsoft.com/office/powerpoint/2010/main" val="3722292819"/>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3"/>
            <a:ext cx="6851650" cy="53022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566588" y="1117217"/>
            <a:ext cx="7845425" cy="51371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ln/>
        </p:spPr>
        <p:txBody>
          <a:bodyPr/>
          <a:lstStyle>
            <a:lvl1pPr>
              <a:defRPr/>
            </a:lvl1pPr>
          </a:lstStyle>
          <a:p>
            <a:pPr>
              <a:defRPr/>
            </a:pPr>
            <a:fld id="{09AC1630-7D80-4646-A2B5-8E6BCE762D59}" type="slidenum">
              <a:rPr lang="en-US"/>
              <a:pPr>
                <a:defRPr/>
              </a:pPr>
              <a:t>‹#›</a:t>
            </a:fld>
            <a:endParaRPr lang="en-US"/>
          </a:p>
        </p:txBody>
      </p:sp>
    </p:spTree>
    <p:extLst>
      <p:ext uri="{BB962C8B-B14F-4D97-AF65-F5344CB8AC3E}">
        <p14:creationId xmlns:p14="http://schemas.microsoft.com/office/powerpoint/2010/main" val="174594758"/>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5" y="131763"/>
            <a:ext cx="1960563" cy="62960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3613" y="131763"/>
            <a:ext cx="5732462" cy="62960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ln/>
        </p:spPr>
        <p:txBody>
          <a:bodyPr/>
          <a:lstStyle>
            <a:lvl1pPr>
              <a:defRPr/>
            </a:lvl1pPr>
          </a:lstStyle>
          <a:p>
            <a:pPr>
              <a:defRPr/>
            </a:pPr>
            <a:fld id="{B97F004D-6812-45E9-8D1F-0D763236986C}" type="slidenum">
              <a:rPr lang="en-US"/>
              <a:pPr>
                <a:defRPr/>
              </a:pPr>
              <a:t>‹#›</a:t>
            </a:fld>
            <a:endParaRPr lang="en-US"/>
          </a:p>
        </p:txBody>
      </p:sp>
    </p:spTree>
    <p:extLst>
      <p:ext uri="{BB962C8B-B14F-4D97-AF65-F5344CB8AC3E}">
        <p14:creationId xmlns:p14="http://schemas.microsoft.com/office/powerpoint/2010/main" val="2724943376"/>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63613" y="131763"/>
            <a:ext cx="7845425" cy="62960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02"/>
          <p:cNvSpPr>
            <a:spLocks noGrp="1" noChangeArrowheads="1"/>
          </p:cNvSpPr>
          <p:nvPr>
            <p:ph type="sldNum" sz="quarter" idx="10"/>
          </p:nvPr>
        </p:nvSpPr>
        <p:spPr>
          <a:ln/>
        </p:spPr>
        <p:txBody>
          <a:bodyPr/>
          <a:lstStyle>
            <a:lvl1pPr>
              <a:defRPr/>
            </a:lvl1pPr>
          </a:lstStyle>
          <a:p>
            <a:pPr>
              <a:defRPr/>
            </a:pPr>
            <a:fld id="{16A37A63-4A5C-4EB5-922A-D5543D71A191}" type="slidenum">
              <a:rPr lang="en-US"/>
              <a:pPr>
                <a:defRPr/>
              </a:pPr>
              <a:t>‹#›</a:t>
            </a:fld>
            <a:endParaRPr lang="en-US"/>
          </a:p>
        </p:txBody>
      </p:sp>
    </p:spTree>
    <p:extLst>
      <p:ext uri="{BB962C8B-B14F-4D97-AF65-F5344CB8AC3E}">
        <p14:creationId xmlns:p14="http://schemas.microsoft.com/office/powerpoint/2010/main" val="28687470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ADFE9A-74DE-473A-8B8A-6696DE13DA9D}" type="datetimeFigureOut">
              <a:rPr lang="en-US" smtClean="0"/>
              <a:t>2017-01-04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2382B7-AE5C-4B0C-8F39-1EC9F341D1F2}" type="slidenum">
              <a:rPr lang="en-US" smtClean="0"/>
              <a:t>‹#›</a:t>
            </a:fld>
            <a:endParaRPr lang="en-US"/>
          </a:p>
        </p:txBody>
      </p:sp>
    </p:spTree>
    <p:extLst>
      <p:ext uri="{BB962C8B-B14F-4D97-AF65-F5344CB8AC3E}">
        <p14:creationId xmlns:p14="http://schemas.microsoft.com/office/powerpoint/2010/main" val="12596454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3"/>
            <a:ext cx="6400800" cy="1752600"/>
          </a:xfrm>
        </p:spPr>
        <p:txBody>
          <a:bodyPr/>
          <a:lstStyle>
            <a:lvl1pPr marL="0" indent="0" algn="ctr">
              <a:buNone/>
              <a:defRPr/>
            </a:lvl1pPr>
            <a:lvl2pPr marL="456685" indent="0" algn="ctr">
              <a:buNone/>
              <a:defRPr/>
            </a:lvl2pPr>
            <a:lvl3pPr marL="913370" indent="0" algn="ctr">
              <a:buNone/>
              <a:defRPr/>
            </a:lvl3pPr>
            <a:lvl4pPr marL="1370058" indent="0" algn="ctr">
              <a:buNone/>
              <a:defRPr/>
            </a:lvl4pPr>
            <a:lvl5pPr marL="1826744" indent="0" algn="ctr">
              <a:buNone/>
              <a:defRPr/>
            </a:lvl5pPr>
            <a:lvl6pPr marL="2283427" indent="0" algn="ctr">
              <a:buNone/>
              <a:defRPr/>
            </a:lvl6pPr>
            <a:lvl7pPr marL="2740114" indent="0" algn="ctr">
              <a:buNone/>
              <a:defRPr/>
            </a:lvl7pPr>
            <a:lvl8pPr marL="3196798" indent="0" algn="ctr">
              <a:buNone/>
              <a:defRPr/>
            </a:lvl8pPr>
            <a:lvl9pPr marL="3653485" indent="0" algn="ctr">
              <a:buNone/>
              <a:defRPr/>
            </a:lvl9pPr>
          </a:lstStyle>
          <a:p>
            <a:r>
              <a:rPr lang="en-US" smtClean="0"/>
              <a:t>Click to edit Master subtitle style</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fld id="{86C869AB-AAB5-8945-9B48-0324A8B3E70D}"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20632801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1" y="304800"/>
            <a:ext cx="6096000" cy="571500"/>
          </a:xfrm>
        </p:spPr>
        <p:txBody>
          <a:bodyPr/>
          <a:lstStyle>
            <a:lvl1pPr>
              <a:defRPr sz="28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1"/>
          </p:nvPr>
        </p:nvSpPr>
        <p:spPr>
          <a:ln/>
        </p:spPr>
        <p:txBody>
          <a:bodyPr/>
          <a:lstStyle>
            <a:lvl1pPr>
              <a:defRPr/>
            </a:lvl1pPr>
          </a:lstStyle>
          <a:p>
            <a:pPr>
              <a:defRPr/>
            </a:pPr>
            <a:fld id="{23A3FCC9-E66A-1145-B904-CAB326CB98F7}"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16198032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685" indent="0">
              <a:buNone/>
              <a:defRPr sz="1800"/>
            </a:lvl2pPr>
            <a:lvl3pPr marL="913370" indent="0">
              <a:buNone/>
              <a:defRPr sz="1600"/>
            </a:lvl3pPr>
            <a:lvl4pPr marL="1370058" indent="0">
              <a:buNone/>
              <a:defRPr sz="1400"/>
            </a:lvl4pPr>
            <a:lvl5pPr marL="1826744" indent="0">
              <a:buNone/>
              <a:defRPr sz="1400"/>
            </a:lvl5pPr>
            <a:lvl6pPr marL="2283427" indent="0">
              <a:buNone/>
              <a:defRPr sz="1400"/>
            </a:lvl6pPr>
            <a:lvl7pPr marL="2740114" indent="0">
              <a:buNone/>
              <a:defRPr sz="1400"/>
            </a:lvl7pPr>
            <a:lvl8pPr marL="3196798" indent="0">
              <a:buNone/>
              <a:defRPr sz="1400"/>
            </a:lvl8pPr>
            <a:lvl9pPr marL="3653485"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fld id="{5EB24194-454F-374F-8232-686D2FA2EA4D}"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31289585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4013200" cy="4408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9001" y="1447800"/>
            <a:ext cx="4014788" cy="4408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Times New Roman"/>
            </a:endParaRPr>
          </a:p>
        </p:txBody>
      </p:sp>
      <p:sp>
        <p:nvSpPr>
          <p:cNvPr id="6" name="Rectangle 9"/>
          <p:cNvSpPr>
            <a:spLocks noGrp="1" noChangeArrowheads="1"/>
          </p:cNvSpPr>
          <p:nvPr>
            <p:ph type="ftr" sz="quarter" idx="11"/>
          </p:nvPr>
        </p:nvSpPr>
        <p:spPr>
          <a:ln/>
        </p:spPr>
        <p:txBody>
          <a:bodyPr/>
          <a:lstStyle>
            <a:lvl1pPr>
              <a:defRPr/>
            </a:lvl1pPr>
          </a:lstStyle>
          <a:p>
            <a:pPr>
              <a:defRPr/>
            </a:pPr>
            <a:fld id="{821ABE65-7947-134D-B34C-E018BC2D4907}"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36105572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7"/>
            <a:ext cx="4040188" cy="639762"/>
          </a:xfrm>
        </p:spPr>
        <p:txBody>
          <a:bodyPr anchor="b"/>
          <a:lstStyle>
            <a:lvl1pPr marL="0" indent="0">
              <a:buNone/>
              <a:defRPr sz="2400" b="1"/>
            </a:lvl1pPr>
            <a:lvl2pPr marL="456685" indent="0">
              <a:buNone/>
              <a:defRPr sz="2000" b="1"/>
            </a:lvl2pPr>
            <a:lvl3pPr marL="913370" indent="0">
              <a:buNone/>
              <a:defRPr sz="1800" b="1"/>
            </a:lvl3pPr>
            <a:lvl4pPr marL="1370058" indent="0">
              <a:buNone/>
              <a:defRPr sz="1600" b="1"/>
            </a:lvl4pPr>
            <a:lvl5pPr marL="1826744" indent="0">
              <a:buNone/>
              <a:defRPr sz="1600" b="1"/>
            </a:lvl5pPr>
            <a:lvl6pPr marL="2283427" indent="0">
              <a:buNone/>
              <a:defRPr sz="1600" b="1"/>
            </a:lvl6pPr>
            <a:lvl7pPr marL="2740114" indent="0">
              <a:buNone/>
              <a:defRPr sz="1600" b="1"/>
            </a:lvl7pPr>
            <a:lvl8pPr marL="3196798" indent="0">
              <a:buNone/>
              <a:defRPr sz="1600" b="1"/>
            </a:lvl8pPr>
            <a:lvl9pPr marL="365348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7"/>
            <a:ext cx="4041775" cy="639762"/>
          </a:xfrm>
        </p:spPr>
        <p:txBody>
          <a:bodyPr anchor="b"/>
          <a:lstStyle>
            <a:lvl1pPr marL="0" indent="0">
              <a:buNone/>
              <a:defRPr sz="2400" b="1"/>
            </a:lvl1pPr>
            <a:lvl2pPr marL="456685" indent="0">
              <a:buNone/>
              <a:defRPr sz="2000" b="1"/>
            </a:lvl2pPr>
            <a:lvl3pPr marL="913370" indent="0">
              <a:buNone/>
              <a:defRPr sz="1800" b="1"/>
            </a:lvl3pPr>
            <a:lvl4pPr marL="1370058" indent="0">
              <a:buNone/>
              <a:defRPr sz="1600" b="1"/>
            </a:lvl4pPr>
            <a:lvl5pPr marL="1826744" indent="0">
              <a:buNone/>
              <a:defRPr sz="1600" b="1"/>
            </a:lvl5pPr>
            <a:lvl6pPr marL="2283427" indent="0">
              <a:buNone/>
              <a:defRPr sz="1600" b="1"/>
            </a:lvl6pPr>
            <a:lvl7pPr marL="2740114" indent="0">
              <a:buNone/>
              <a:defRPr sz="1600" b="1"/>
            </a:lvl7pPr>
            <a:lvl8pPr marL="3196798" indent="0">
              <a:buNone/>
              <a:defRPr sz="1600" b="1"/>
            </a:lvl8pPr>
            <a:lvl9pPr marL="365348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Times New Roman"/>
            </a:endParaRPr>
          </a:p>
        </p:txBody>
      </p:sp>
      <p:sp>
        <p:nvSpPr>
          <p:cNvPr id="8" name="Rectangle 9"/>
          <p:cNvSpPr>
            <a:spLocks noGrp="1" noChangeArrowheads="1"/>
          </p:cNvSpPr>
          <p:nvPr>
            <p:ph type="ftr" sz="quarter" idx="11"/>
          </p:nvPr>
        </p:nvSpPr>
        <p:spPr>
          <a:ln/>
        </p:spPr>
        <p:txBody>
          <a:bodyPr/>
          <a:lstStyle>
            <a:lvl1pPr>
              <a:defRPr/>
            </a:lvl1pPr>
          </a:lstStyle>
          <a:p>
            <a:pPr>
              <a:defRPr/>
            </a:pPr>
            <a:fld id="{C1718463-808A-6843-ACFF-BF9D4445594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4991303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Times New Roman"/>
            </a:endParaRPr>
          </a:p>
        </p:txBody>
      </p:sp>
      <p:sp>
        <p:nvSpPr>
          <p:cNvPr id="4" name="Rectangle 9"/>
          <p:cNvSpPr>
            <a:spLocks noGrp="1" noChangeArrowheads="1"/>
          </p:cNvSpPr>
          <p:nvPr>
            <p:ph type="ftr" sz="quarter" idx="11"/>
          </p:nvPr>
        </p:nvSpPr>
        <p:spPr>
          <a:ln/>
        </p:spPr>
        <p:txBody>
          <a:bodyPr/>
          <a:lstStyle>
            <a:lvl1pPr>
              <a:defRPr/>
            </a:lvl1pPr>
          </a:lstStyle>
          <a:p>
            <a:pPr>
              <a:defRPr/>
            </a:pPr>
            <a:fld id="{2022655C-23D9-6943-B41E-570597392F16}"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69784229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Times New Roman"/>
            </a:endParaRPr>
          </a:p>
        </p:txBody>
      </p:sp>
      <p:sp>
        <p:nvSpPr>
          <p:cNvPr id="3" name="Rectangle 9"/>
          <p:cNvSpPr>
            <a:spLocks noGrp="1" noChangeArrowheads="1"/>
          </p:cNvSpPr>
          <p:nvPr>
            <p:ph type="ftr" sz="quarter" idx="11"/>
          </p:nvPr>
        </p:nvSpPr>
        <p:spPr>
          <a:ln/>
        </p:spPr>
        <p:txBody>
          <a:bodyPr/>
          <a:lstStyle>
            <a:lvl1pPr>
              <a:defRPr/>
            </a:lvl1pPr>
          </a:lstStyle>
          <a:p>
            <a:pPr>
              <a:defRPr/>
            </a:pPr>
            <a:fld id="{982D74FA-F0E1-F945-B657-B2CFFF6A641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22461107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11"/>
            <a:ext cx="3008313" cy="4691063"/>
          </a:xfrm>
        </p:spPr>
        <p:txBody>
          <a:bodyPr/>
          <a:lstStyle>
            <a:lvl1pPr marL="0" indent="0">
              <a:buNone/>
              <a:defRPr sz="1400"/>
            </a:lvl1pPr>
            <a:lvl2pPr marL="456685" indent="0">
              <a:buNone/>
              <a:defRPr sz="1200"/>
            </a:lvl2pPr>
            <a:lvl3pPr marL="913370" indent="0">
              <a:buNone/>
              <a:defRPr sz="1000"/>
            </a:lvl3pPr>
            <a:lvl4pPr marL="1370058" indent="0">
              <a:buNone/>
              <a:defRPr sz="900"/>
            </a:lvl4pPr>
            <a:lvl5pPr marL="1826744" indent="0">
              <a:buNone/>
              <a:defRPr sz="900"/>
            </a:lvl5pPr>
            <a:lvl6pPr marL="2283427" indent="0">
              <a:buNone/>
              <a:defRPr sz="900"/>
            </a:lvl6pPr>
            <a:lvl7pPr marL="2740114" indent="0">
              <a:buNone/>
              <a:defRPr sz="900"/>
            </a:lvl7pPr>
            <a:lvl8pPr marL="3196798" indent="0">
              <a:buNone/>
              <a:defRPr sz="900"/>
            </a:lvl8pPr>
            <a:lvl9pPr marL="3653485"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Times New Roman"/>
            </a:endParaRPr>
          </a:p>
        </p:txBody>
      </p:sp>
      <p:sp>
        <p:nvSpPr>
          <p:cNvPr id="6" name="Rectangle 9"/>
          <p:cNvSpPr>
            <a:spLocks noGrp="1" noChangeArrowheads="1"/>
          </p:cNvSpPr>
          <p:nvPr>
            <p:ph type="ftr" sz="quarter" idx="11"/>
          </p:nvPr>
        </p:nvSpPr>
        <p:spPr>
          <a:ln/>
        </p:spPr>
        <p:txBody>
          <a:bodyPr/>
          <a:lstStyle>
            <a:lvl1pPr>
              <a:defRPr/>
            </a:lvl1pPr>
          </a:lstStyle>
          <a:p>
            <a:pPr>
              <a:defRPr/>
            </a:pPr>
            <a:fld id="{1B0EE266-AF95-E340-B8F5-FA07BA3B7DF0}"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10661831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85" indent="0">
              <a:buNone/>
              <a:defRPr sz="2800"/>
            </a:lvl2pPr>
            <a:lvl3pPr marL="913370" indent="0">
              <a:buNone/>
              <a:defRPr sz="2400"/>
            </a:lvl3pPr>
            <a:lvl4pPr marL="1370058" indent="0">
              <a:buNone/>
              <a:defRPr sz="2000"/>
            </a:lvl4pPr>
            <a:lvl5pPr marL="1826744" indent="0">
              <a:buNone/>
              <a:defRPr sz="2000"/>
            </a:lvl5pPr>
            <a:lvl6pPr marL="2283427" indent="0">
              <a:buNone/>
              <a:defRPr sz="2000"/>
            </a:lvl6pPr>
            <a:lvl7pPr marL="2740114" indent="0">
              <a:buNone/>
              <a:defRPr sz="2000"/>
            </a:lvl7pPr>
            <a:lvl8pPr marL="3196798" indent="0">
              <a:buNone/>
              <a:defRPr sz="2000"/>
            </a:lvl8pPr>
            <a:lvl9pPr marL="3653485"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6685" indent="0">
              <a:buNone/>
              <a:defRPr sz="1200"/>
            </a:lvl2pPr>
            <a:lvl3pPr marL="913370" indent="0">
              <a:buNone/>
              <a:defRPr sz="1000"/>
            </a:lvl3pPr>
            <a:lvl4pPr marL="1370058" indent="0">
              <a:buNone/>
              <a:defRPr sz="900"/>
            </a:lvl4pPr>
            <a:lvl5pPr marL="1826744" indent="0">
              <a:buNone/>
              <a:defRPr sz="900"/>
            </a:lvl5pPr>
            <a:lvl6pPr marL="2283427" indent="0">
              <a:buNone/>
              <a:defRPr sz="900"/>
            </a:lvl6pPr>
            <a:lvl7pPr marL="2740114" indent="0">
              <a:buNone/>
              <a:defRPr sz="900"/>
            </a:lvl7pPr>
            <a:lvl8pPr marL="3196798" indent="0">
              <a:buNone/>
              <a:defRPr sz="900"/>
            </a:lvl8pPr>
            <a:lvl9pPr marL="3653485"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Times New Roman"/>
            </a:endParaRPr>
          </a:p>
        </p:txBody>
      </p:sp>
      <p:sp>
        <p:nvSpPr>
          <p:cNvPr id="6" name="Rectangle 9"/>
          <p:cNvSpPr>
            <a:spLocks noGrp="1" noChangeArrowheads="1"/>
          </p:cNvSpPr>
          <p:nvPr>
            <p:ph type="ftr" sz="quarter" idx="11"/>
          </p:nvPr>
        </p:nvSpPr>
        <p:spPr>
          <a:ln/>
        </p:spPr>
        <p:txBody>
          <a:bodyPr/>
          <a:lstStyle>
            <a:lvl1pPr>
              <a:defRPr/>
            </a:lvl1pPr>
          </a:lstStyle>
          <a:p>
            <a:pPr>
              <a:defRPr/>
            </a:pPr>
            <a:fld id="{A22F6BFB-6513-DE46-9E73-439096B0E8F5}"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422788239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fld id="{252BFC5C-7B89-4E41-9A30-8CDEBE46D535}"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2052070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10.xml"/><Relationship Id="rId1" Type="http://schemas.openxmlformats.org/officeDocument/2006/relationships/slideLayout" Target="../slideLayouts/slideLayout19.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11.xml"/><Relationship Id="rId1" Type="http://schemas.openxmlformats.org/officeDocument/2006/relationships/slideLayout" Target="../slideLayouts/slideLayout20.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2.xml"/><Relationship Id="rId1" Type="http://schemas.openxmlformats.org/officeDocument/2006/relationships/slideLayout" Target="../slideLayouts/slideLayout21.xml"/><Relationship Id="rId4" Type="http://schemas.openxmlformats.org/officeDocument/2006/relationships/image" Target="../media/image11.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13.xml"/><Relationship Id="rId1" Type="http://schemas.openxmlformats.org/officeDocument/2006/relationships/slideLayout" Target="../slideLayouts/slideLayout22.xml"/><Relationship Id="rId4" Type="http://schemas.openxmlformats.org/officeDocument/2006/relationships/image" Target="../media/image6.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1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1.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0.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image" Target="../media/image6.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12.jpe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6" Type="http://schemas.openxmlformats.org/officeDocument/2006/relationships/image" Target="../media/image6.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12.jpe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theme" Target="../theme/theme17.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1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11.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10.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image" Target="../media/image19.png"/><Relationship Id="rId2" Type="http://schemas.openxmlformats.org/officeDocument/2006/relationships/slideLayout" Target="../slideLayouts/slideLayout91.xml"/><Relationship Id="rId16" Type="http://schemas.openxmlformats.org/officeDocument/2006/relationships/theme" Target="../theme/theme19.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6" Type="http://schemas.openxmlformats.org/officeDocument/2006/relationships/image" Target="../media/image19.png"/><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theme" Target="../theme/theme20.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2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21.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7.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8.xml"/><Relationship Id="rId1" Type="http://schemas.openxmlformats.org/officeDocument/2006/relationships/slideLayout" Target="../slideLayouts/slideLayout17.xml"/><Relationship Id="rId4"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9.xml"/><Relationship Id="rId1" Type="http://schemas.openxmlformats.org/officeDocument/2006/relationships/slideLayout" Target="../slideLayouts/slideLayout18.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CADFE9A-74DE-473A-8B8A-6696DE13DA9D}" type="datetimeFigureOut">
              <a:rPr lang="en-US" smtClean="0"/>
              <a:t>2017-01-04</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2382B7-AE5C-4B0C-8F39-1EC9F341D1F2}" type="slidenum">
              <a:rPr lang="en-US" smtClean="0"/>
              <a:t>‹#›</a:t>
            </a:fld>
            <a:endParaRPr lang="en-US"/>
          </a:p>
        </p:txBody>
      </p:sp>
      <p:pic>
        <p:nvPicPr>
          <p:cNvPr id="7" name="Picture 17" descr="MEATBAL"/>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42864" y="61913"/>
            <a:ext cx="769937"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a:cxnSpLocks noChangeShapeType="1"/>
          </p:cNvCxnSpPr>
          <p:nvPr userDrawn="1"/>
        </p:nvCxnSpPr>
        <p:spPr bwMode="auto">
          <a:xfrm>
            <a:off x="828676" y="723900"/>
            <a:ext cx="8315325" cy="0"/>
          </a:xfrm>
          <a:prstGeom prst="line">
            <a:avLst/>
          </a:prstGeom>
          <a:noFill/>
          <a:ln w="19050" cap="rnd">
            <a:solidFill>
              <a:srgbClr val="000099"/>
            </a:solidFill>
            <a:round/>
            <a:headEnd/>
            <a:tailEnd/>
          </a:ln>
          <a:effectLst>
            <a:outerShdw blurRad="63500" dist="38100" dir="2700000" algn="tl" rotWithShape="0">
              <a:srgbClr val="000000">
                <a:alpha val="39999"/>
              </a:srgbClr>
            </a:outerShdw>
          </a:effectLst>
        </p:spPr>
      </p:cxnSp>
    </p:spTree>
    <p:extLst>
      <p:ext uri="{BB962C8B-B14F-4D97-AF65-F5344CB8AC3E}">
        <p14:creationId xmlns:p14="http://schemas.microsoft.com/office/powerpoint/2010/main" val="2570936763"/>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 id="214748415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8370" name="Picture 2" descr="index2"/>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3"/>
          <p:cNvSpPr>
            <a:spLocks noGrp="1" noChangeArrowheads="1"/>
          </p:cNvSpPr>
          <p:nvPr>
            <p:ph type="title"/>
          </p:nvPr>
        </p:nvSpPr>
        <p:spPr bwMode="auto">
          <a:xfrm>
            <a:off x="690563" y="123825"/>
            <a:ext cx="8142287"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8372" name="Rectangle 4"/>
          <p:cNvSpPr>
            <a:spLocks noGrp="1" noChangeArrowheads="1"/>
          </p:cNvSpPr>
          <p:nvPr>
            <p:ph type="body" idx="1"/>
          </p:nvPr>
        </p:nvSpPr>
        <p:spPr bwMode="auto">
          <a:xfrm>
            <a:off x="963613" y="1290638"/>
            <a:ext cx="7845425"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1"/>
            <a:r>
              <a:rPr lang="en-US" altLang="en-US" smtClean="0"/>
              <a:t>Third level</a:t>
            </a:r>
          </a:p>
          <a:p>
            <a:pPr lvl="2"/>
            <a:r>
              <a:rPr lang="en-US" altLang="en-US" smtClean="0"/>
              <a:t>Fourth level</a:t>
            </a:r>
          </a:p>
          <a:p>
            <a:pPr lvl="3"/>
            <a:r>
              <a:rPr lang="en-US" altLang="en-US" smtClean="0"/>
              <a:t>Fifth level</a:t>
            </a:r>
          </a:p>
        </p:txBody>
      </p:sp>
      <p:sp>
        <p:nvSpPr>
          <p:cNvPr id="3077" name="Rectangle 5"/>
          <p:cNvSpPr>
            <a:spLocks noChangeArrowheads="1"/>
          </p:cNvSpPr>
          <p:nvPr userDrawn="1"/>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defRPr/>
            </a:pPr>
            <a:endParaRPr lang="en-US" altLang="en-US" b="0" smtClean="0">
              <a:solidFill>
                <a:srgbClr val="000000"/>
              </a:solidFill>
              <a:ea typeface="+mn-ea"/>
            </a:endParaRPr>
          </a:p>
        </p:txBody>
      </p:sp>
    </p:spTree>
    <p:extLst>
      <p:ext uri="{BB962C8B-B14F-4D97-AF65-F5344CB8AC3E}">
        <p14:creationId xmlns:p14="http://schemas.microsoft.com/office/powerpoint/2010/main" val="894799165"/>
      </p:ext>
    </p:extLst>
  </p:cSld>
  <p:clrMap bg1="lt1" tx1="dk1" bg2="lt2" tx2="dk2" accent1="accent1" accent2="accent2" accent3="accent3" accent4="accent4" accent5="accent5" accent6="accent6" hlink="hlink" folHlink="folHlink"/>
  <p:sldLayoutIdLst>
    <p:sldLayoutId id="2147484165" r:id="rId1"/>
  </p:sldLayoutIdLst>
  <p:transition/>
  <p:txStyles>
    <p:titleStyle>
      <a:lvl1pPr algn="l" rtl="0" eaLnBrk="0" fontAlgn="base" hangingPunct="0">
        <a:lnSpc>
          <a:spcPct val="85000"/>
        </a:lnSpc>
        <a:spcBef>
          <a:spcPct val="0"/>
        </a:spcBef>
        <a:spcAft>
          <a:spcPct val="0"/>
        </a:spcAft>
        <a:defRPr sz="3000">
          <a:solidFill>
            <a:schemeClr val="bg1"/>
          </a:solidFill>
          <a:latin typeface="+mj-lt"/>
          <a:ea typeface="+mj-ea"/>
          <a:cs typeface="+mj-cs"/>
        </a:defRPr>
      </a:lvl1pPr>
      <a:lvl2pPr algn="l" rtl="0" eaLnBrk="0" fontAlgn="base" hangingPunct="0">
        <a:lnSpc>
          <a:spcPct val="85000"/>
        </a:lnSpc>
        <a:spcBef>
          <a:spcPct val="0"/>
        </a:spcBef>
        <a:spcAft>
          <a:spcPct val="0"/>
        </a:spcAft>
        <a:defRPr sz="3000">
          <a:solidFill>
            <a:schemeClr val="bg1"/>
          </a:solidFill>
          <a:latin typeface="Arial" pitchFamily="34" charset="0"/>
        </a:defRPr>
      </a:lvl2pPr>
      <a:lvl3pPr algn="l" rtl="0" eaLnBrk="0" fontAlgn="base" hangingPunct="0">
        <a:lnSpc>
          <a:spcPct val="85000"/>
        </a:lnSpc>
        <a:spcBef>
          <a:spcPct val="0"/>
        </a:spcBef>
        <a:spcAft>
          <a:spcPct val="0"/>
        </a:spcAft>
        <a:defRPr sz="3000">
          <a:solidFill>
            <a:schemeClr val="bg1"/>
          </a:solidFill>
          <a:latin typeface="Arial" pitchFamily="34" charset="0"/>
        </a:defRPr>
      </a:lvl3pPr>
      <a:lvl4pPr algn="l" rtl="0" eaLnBrk="0" fontAlgn="base" hangingPunct="0">
        <a:lnSpc>
          <a:spcPct val="85000"/>
        </a:lnSpc>
        <a:spcBef>
          <a:spcPct val="0"/>
        </a:spcBef>
        <a:spcAft>
          <a:spcPct val="0"/>
        </a:spcAft>
        <a:defRPr sz="3000">
          <a:solidFill>
            <a:schemeClr val="bg1"/>
          </a:solidFill>
          <a:latin typeface="Arial" pitchFamily="34" charset="0"/>
        </a:defRPr>
      </a:lvl4pPr>
      <a:lvl5pPr algn="l" rtl="0" eaLnBrk="0" fontAlgn="base" hangingPunct="0">
        <a:lnSpc>
          <a:spcPct val="85000"/>
        </a:lnSpc>
        <a:spcBef>
          <a:spcPct val="0"/>
        </a:spcBef>
        <a:spcAft>
          <a:spcPct val="0"/>
        </a:spcAft>
        <a:defRPr sz="3000">
          <a:solidFill>
            <a:schemeClr val="bg1"/>
          </a:solidFill>
          <a:latin typeface="Arial" pitchFamily="34" charset="0"/>
        </a:defRPr>
      </a:lvl5pPr>
      <a:lvl6pPr marL="457200" algn="l" rtl="0" fontAlgn="base">
        <a:lnSpc>
          <a:spcPct val="85000"/>
        </a:lnSpc>
        <a:spcBef>
          <a:spcPct val="0"/>
        </a:spcBef>
        <a:spcAft>
          <a:spcPct val="0"/>
        </a:spcAft>
        <a:defRPr sz="3000">
          <a:solidFill>
            <a:schemeClr val="bg1"/>
          </a:solidFill>
          <a:latin typeface="Arial" pitchFamily="34" charset="0"/>
        </a:defRPr>
      </a:lvl6pPr>
      <a:lvl7pPr marL="914400" algn="l" rtl="0" fontAlgn="base">
        <a:lnSpc>
          <a:spcPct val="85000"/>
        </a:lnSpc>
        <a:spcBef>
          <a:spcPct val="0"/>
        </a:spcBef>
        <a:spcAft>
          <a:spcPct val="0"/>
        </a:spcAft>
        <a:defRPr sz="3000">
          <a:solidFill>
            <a:schemeClr val="bg1"/>
          </a:solidFill>
          <a:latin typeface="Arial" pitchFamily="34" charset="0"/>
        </a:defRPr>
      </a:lvl7pPr>
      <a:lvl8pPr marL="1371600" algn="l" rtl="0" fontAlgn="base">
        <a:lnSpc>
          <a:spcPct val="85000"/>
        </a:lnSpc>
        <a:spcBef>
          <a:spcPct val="0"/>
        </a:spcBef>
        <a:spcAft>
          <a:spcPct val="0"/>
        </a:spcAft>
        <a:defRPr sz="3000">
          <a:solidFill>
            <a:schemeClr val="bg1"/>
          </a:solidFill>
          <a:latin typeface="Arial" pitchFamily="34" charset="0"/>
        </a:defRPr>
      </a:lvl8pPr>
      <a:lvl9pPr marL="1828800" algn="l" rtl="0" fontAlgn="base">
        <a:lnSpc>
          <a:spcPct val="85000"/>
        </a:lnSpc>
        <a:spcBef>
          <a:spcPct val="0"/>
        </a:spcBef>
        <a:spcAft>
          <a:spcPct val="0"/>
        </a:spcAft>
        <a:defRPr sz="3000">
          <a:solidFill>
            <a:schemeClr val="bg1"/>
          </a:solidFill>
          <a:latin typeface="Arial" pitchFamily="34" charset="0"/>
        </a:defRPr>
      </a:lvl9pPr>
    </p:titleStyle>
    <p:bodyStyle>
      <a:lvl1pPr marL="282575" indent="-282575" algn="l" rtl="0" eaLnBrk="0" fontAlgn="base" hangingPunct="0">
        <a:lnSpc>
          <a:spcPct val="85000"/>
        </a:lnSpc>
        <a:spcBef>
          <a:spcPct val="20000"/>
        </a:spcBef>
        <a:spcAft>
          <a:spcPct val="0"/>
        </a:spcAft>
        <a:buClr>
          <a:schemeClr val="bg1"/>
        </a:buClr>
        <a:buFont typeface="Wingdings" panose="05000000000000000000" pitchFamily="2" charset="2"/>
        <a:defRPr sz="2000">
          <a:solidFill>
            <a:schemeClr val="tx1"/>
          </a:solidFill>
          <a:latin typeface="+mn-lt"/>
          <a:ea typeface="+mn-ea"/>
          <a:cs typeface="+mn-cs"/>
        </a:defRPr>
      </a:lvl1pPr>
      <a:lvl2pPr marL="636588" indent="-239713" algn="l" rtl="0" eaLnBrk="0" fontAlgn="base" hangingPunct="0">
        <a:lnSpc>
          <a:spcPct val="85000"/>
        </a:lnSpc>
        <a:spcBef>
          <a:spcPct val="20000"/>
        </a:spcBef>
        <a:spcAft>
          <a:spcPct val="0"/>
        </a:spcAft>
        <a:buFont typeface="Times" pitchFamily="18" charset="0"/>
        <a:buChar char="•"/>
        <a:defRPr sz="2000">
          <a:solidFill>
            <a:schemeClr val="tx1"/>
          </a:solidFill>
          <a:latin typeface="+mn-lt"/>
        </a:defRPr>
      </a:lvl2pPr>
      <a:lvl3pPr marL="917575" indent="-166688" algn="l" rtl="0" eaLnBrk="0" fontAlgn="base" hangingPunct="0">
        <a:lnSpc>
          <a:spcPct val="85000"/>
        </a:lnSpc>
        <a:spcBef>
          <a:spcPct val="20000"/>
        </a:spcBef>
        <a:spcAft>
          <a:spcPct val="0"/>
        </a:spcAft>
        <a:buChar char="•"/>
        <a:defRPr sz="2000">
          <a:solidFill>
            <a:schemeClr val="tx1"/>
          </a:solidFill>
          <a:latin typeface="+mn-lt"/>
        </a:defRPr>
      </a:lvl3pPr>
      <a:lvl4pPr marL="1255713" indent="-223838" algn="l" rtl="0" eaLnBrk="0" fontAlgn="base" hangingPunct="0">
        <a:lnSpc>
          <a:spcPct val="85000"/>
        </a:lnSpc>
        <a:spcBef>
          <a:spcPct val="20000"/>
        </a:spcBef>
        <a:spcAft>
          <a:spcPct val="0"/>
        </a:spcAft>
        <a:buChar char="–"/>
        <a:defRPr sz="2000">
          <a:solidFill>
            <a:schemeClr val="tx1"/>
          </a:solidFill>
          <a:latin typeface="+mn-lt"/>
        </a:defRPr>
      </a:lvl4pPr>
      <a:lvl5pPr marL="1593850" indent="-223838" algn="l" rtl="0" eaLnBrk="0" fontAlgn="base" hangingPunct="0">
        <a:lnSpc>
          <a:spcPct val="85000"/>
        </a:lnSpc>
        <a:spcBef>
          <a:spcPct val="20000"/>
        </a:spcBef>
        <a:spcAft>
          <a:spcPct val="0"/>
        </a:spcAft>
        <a:buChar char="»"/>
        <a:defRPr sz="2000">
          <a:solidFill>
            <a:schemeClr val="tx1"/>
          </a:solidFill>
          <a:latin typeface="+mn-lt"/>
        </a:defRPr>
      </a:lvl5pPr>
      <a:lvl6pPr marL="2051050" indent="-223838" algn="l" rtl="0" fontAlgn="base">
        <a:lnSpc>
          <a:spcPct val="85000"/>
        </a:lnSpc>
        <a:spcBef>
          <a:spcPct val="20000"/>
        </a:spcBef>
        <a:spcAft>
          <a:spcPct val="0"/>
        </a:spcAft>
        <a:buChar char="»"/>
        <a:defRPr sz="2000">
          <a:solidFill>
            <a:schemeClr val="tx1"/>
          </a:solidFill>
          <a:latin typeface="+mn-lt"/>
        </a:defRPr>
      </a:lvl6pPr>
      <a:lvl7pPr marL="2508250" indent="-223838" algn="l" rtl="0" fontAlgn="base">
        <a:lnSpc>
          <a:spcPct val="85000"/>
        </a:lnSpc>
        <a:spcBef>
          <a:spcPct val="20000"/>
        </a:spcBef>
        <a:spcAft>
          <a:spcPct val="0"/>
        </a:spcAft>
        <a:buChar char="»"/>
        <a:defRPr sz="2000">
          <a:solidFill>
            <a:schemeClr val="tx1"/>
          </a:solidFill>
          <a:latin typeface="+mn-lt"/>
        </a:defRPr>
      </a:lvl7pPr>
      <a:lvl8pPr marL="2965450" indent="-223838" algn="l" rtl="0" fontAlgn="base">
        <a:lnSpc>
          <a:spcPct val="85000"/>
        </a:lnSpc>
        <a:spcBef>
          <a:spcPct val="20000"/>
        </a:spcBef>
        <a:spcAft>
          <a:spcPct val="0"/>
        </a:spcAft>
        <a:buChar char="»"/>
        <a:defRPr sz="2000">
          <a:solidFill>
            <a:schemeClr val="tx1"/>
          </a:solidFill>
          <a:latin typeface="+mn-lt"/>
        </a:defRPr>
      </a:lvl8pPr>
      <a:lvl9pPr marL="3422650" indent="-223838" algn="l" rtl="0" fontAlgn="base">
        <a:lnSpc>
          <a:spcPct val="85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2F"/>
            </a:gs>
            <a:gs pos="100000">
              <a:srgbClr val="003366"/>
            </a:gs>
          </a:gsLst>
          <a:lin ang="5400000" scaled="1"/>
        </a:gra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457200" y="274638"/>
            <a:ext cx="8229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ChangeArrowheads="1"/>
          </p:cNvSpPr>
          <p:nvPr/>
        </p:nvSpPr>
        <p:spPr bwMode="auto">
          <a:xfrm>
            <a:off x="4648200" y="6553200"/>
            <a:ext cx="396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defRPr/>
            </a:pPr>
            <a:r>
              <a:rPr lang="en-US" altLang="en-US" sz="1200" dirty="0" smtClean="0">
                <a:solidFill>
                  <a:srgbClr val="FFFFFF"/>
                </a:solidFill>
                <a:ea typeface="+mn-ea"/>
              </a:rPr>
              <a:t>NASA Health and Air Quality,  Sep 2015</a:t>
            </a:r>
          </a:p>
        </p:txBody>
      </p:sp>
      <p:pic>
        <p:nvPicPr>
          <p:cNvPr id="47108" name="Picture 4" descr="noaa_seal"/>
          <p:cNvPicPr>
            <a:picLocks noChangeAspect="1" noChangeArrowheads="1"/>
          </p:cNvPicPr>
          <p:nvPr/>
        </p:nvPicPr>
        <p:blipFill>
          <a:blip r:embed="rId3" cstate="screen">
            <a:lum bright="-6000"/>
            <a:extLst>
              <a:ext uri="{28A0092B-C50C-407E-A947-70E740481C1C}">
                <a14:useLocalDpi xmlns:a14="http://schemas.microsoft.com/office/drawing/2010/main"/>
              </a:ext>
            </a:extLst>
          </a:blip>
          <a:srcRect/>
          <a:stretch>
            <a:fillRect/>
          </a:stretch>
        </p:blipFill>
        <p:spPr bwMode="auto">
          <a:xfrm>
            <a:off x="8729663" y="6437313"/>
            <a:ext cx="414337"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 Box 5"/>
          <p:cNvSpPr txBox="1">
            <a:spLocks noChangeArrowheads="1"/>
          </p:cNvSpPr>
          <p:nvPr/>
        </p:nvSpPr>
        <p:spPr bwMode="auto">
          <a:xfrm>
            <a:off x="152400" y="6553200"/>
            <a:ext cx="26098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spcBef>
                <a:spcPct val="50000"/>
              </a:spcBef>
              <a:defRPr/>
            </a:pPr>
            <a:r>
              <a:rPr lang="en-US" altLang="en-US" sz="1200" i="1" smtClean="0">
                <a:solidFill>
                  <a:srgbClr val="FFFFFF"/>
                </a:solidFill>
                <a:ea typeface="+mn-ea"/>
              </a:rPr>
              <a:t>NOAA Coastal Ocean Science</a:t>
            </a:r>
          </a:p>
        </p:txBody>
      </p:sp>
      <p:sp>
        <p:nvSpPr>
          <p:cNvPr id="47110" name="Line 6"/>
          <p:cNvSpPr>
            <a:spLocks noChangeShapeType="1"/>
          </p:cNvSpPr>
          <p:nvPr/>
        </p:nvSpPr>
        <p:spPr bwMode="auto">
          <a:xfrm>
            <a:off x="4876800" y="6553200"/>
            <a:ext cx="3581400" cy="0"/>
          </a:xfrm>
          <a:prstGeom prst="line">
            <a:avLst/>
          </a:prstGeom>
          <a:noFill/>
          <a:ln w="222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400" b="0" smtClean="0">
              <a:solidFill>
                <a:srgbClr val="000000"/>
              </a:solidFill>
              <a:latin typeface="Times" pitchFamily="18" charset="0"/>
              <a:ea typeface="+mn-ea"/>
            </a:endParaRPr>
          </a:p>
        </p:txBody>
      </p:sp>
      <p:sp>
        <p:nvSpPr>
          <p:cNvPr id="47111" name="Line 7"/>
          <p:cNvSpPr>
            <a:spLocks noChangeShapeType="1"/>
          </p:cNvSpPr>
          <p:nvPr/>
        </p:nvSpPr>
        <p:spPr bwMode="auto">
          <a:xfrm>
            <a:off x="228600" y="6553200"/>
            <a:ext cx="2286000" cy="0"/>
          </a:xfrm>
          <a:prstGeom prst="line">
            <a:avLst/>
          </a:prstGeom>
          <a:noFill/>
          <a:ln w="222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2400" b="0" smtClean="0">
              <a:solidFill>
                <a:srgbClr val="000000"/>
              </a:solidFill>
              <a:latin typeface="Times" pitchFamily="18" charset="0"/>
              <a:ea typeface="+mn-ea"/>
            </a:endParaRPr>
          </a:p>
        </p:txBody>
      </p:sp>
      <p:sp>
        <p:nvSpPr>
          <p:cNvPr id="1032" name="Text Box 9"/>
          <p:cNvSpPr txBox="1">
            <a:spLocks noChangeArrowheads="1"/>
          </p:cNvSpPr>
          <p:nvPr userDrawn="1"/>
        </p:nvSpPr>
        <p:spPr bwMode="auto">
          <a:xfrm>
            <a:off x="1828800" y="1655763"/>
            <a:ext cx="5683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nSpc>
                <a:spcPct val="80000"/>
              </a:lnSpc>
              <a:spcBef>
                <a:spcPct val="50000"/>
              </a:spcBef>
              <a:buFontTx/>
              <a:buChar char="•"/>
              <a:defRPr/>
            </a:pPr>
            <a:endParaRPr lang="en-US" altLang="en-US" b="0" smtClean="0">
              <a:solidFill>
                <a:srgbClr val="000000"/>
              </a:solidFill>
              <a:ea typeface="+mn-ea"/>
            </a:endParaRPr>
          </a:p>
        </p:txBody>
      </p:sp>
    </p:spTree>
    <p:extLst>
      <p:ext uri="{BB962C8B-B14F-4D97-AF65-F5344CB8AC3E}">
        <p14:creationId xmlns:p14="http://schemas.microsoft.com/office/powerpoint/2010/main" val="3898900413"/>
      </p:ext>
    </p:extLst>
  </p:cSld>
  <p:clrMap bg1="lt1" tx1="dk1" bg2="lt2" tx2="dk2" accent1="accent1" accent2="accent2" accent3="accent3" accent4="accent4" accent5="accent5" accent6="accent6" hlink="hlink" folHlink="folHlink"/>
  <p:sldLayoutIdLst>
    <p:sldLayoutId id="2147484171" r:id="rId1"/>
  </p:sldLayoutIdLst>
  <p:hf sldNum="0" hdr="0" ftr="0" dt="0"/>
  <p:txStyles>
    <p:titleStyle>
      <a:lvl1pPr algn="ctr" rtl="0" eaLnBrk="0" fontAlgn="base" hangingPunct="0">
        <a:spcBef>
          <a:spcPct val="0"/>
        </a:spcBef>
        <a:spcAft>
          <a:spcPct val="0"/>
        </a:spcAft>
        <a:defRPr sz="2800">
          <a:solidFill>
            <a:srgbClr val="FFFF00"/>
          </a:solidFill>
          <a:latin typeface="+mj-lt"/>
          <a:ea typeface="+mj-ea"/>
          <a:cs typeface="+mj-cs"/>
        </a:defRPr>
      </a:lvl1pPr>
      <a:lvl2pPr algn="ctr" rtl="0" eaLnBrk="0" fontAlgn="base" hangingPunct="0">
        <a:spcBef>
          <a:spcPct val="0"/>
        </a:spcBef>
        <a:spcAft>
          <a:spcPct val="0"/>
        </a:spcAft>
        <a:defRPr sz="2800">
          <a:solidFill>
            <a:srgbClr val="FFFF00"/>
          </a:solidFill>
          <a:latin typeface="Arial" charset="0"/>
        </a:defRPr>
      </a:lvl2pPr>
      <a:lvl3pPr algn="ctr" rtl="0" eaLnBrk="0" fontAlgn="base" hangingPunct="0">
        <a:spcBef>
          <a:spcPct val="0"/>
        </a:spcBef>
        <a:spcAft>
          <a:spcPct val="0"/>
        </a:spcAft>
        <a:defRPr sz="2800">
          <a:solidFill>
            <a:srgbClr val="FFFF00"/>
          </a:solidFill>
          <a:latin typeface="Arial" charset="0"/>
        </a:defRPr>
      </a:lvl3pPr>
      <a:lvl4pPr algn="ctr" rtl="0" eaLnBrk="0" fontAlgn="base" hangingPunct="0">
        <a:spcBef>
          <a:spcPct val="0"/>
        </a:spcBef>
        <a:spcAft>
          <a:spcPct val="0"/>
        </a:spcAft>
        <a:defRPr sz="2800">
          <a:solidFill>
            <a:srgbClr val="FFFF00"/>
          </a:solidFill>
          <a:latin typeface="Arial" charset="0"/>
        </a:defRPr>
      </a:lvl4pPr>
      <a:lvl5pPr algn="ctr" rtl="0" eaLnBrk="0" fontAlgn="base" hangingPunct="0">
        <a:spcBef>
          <a:spcPct val="0"/>
        </a:spcBef>
        <a:spcAft>
          <a:spcPct val="0"/>
        </a:spcAft>
        <a:defRPr sz="2800">
          <a:solidFill>
            <a:srgbClr val="FFFF00"/>
          </a:solidFill>
          <a:latin typeface="Arial" charset="0"/>
        </a:defRPr>
      </a:lvl5pPr>
      <a:lvl6pPr marL="457200" algn="ctr" rtl="0" fontAlgn="base">
        <a:spcBef>
          <a:spcPct val="0"/>
        </a:spcBef>
        <a:spcAft>
          <a:spcPct val="0"/>
        </a:spcAft>
        <a:defRPr sz="2800">
          <a:solidFill>
            <a:srgbClr val="FFFF00"/>
          </a:solidFill>
          <a:latin typeface="Arial" charset="0"/>
        </a:defRPr>
      </a:lvl6pPr>
      <a:lvl7pPr marL="914400" algn="ctr" rtl="0" fontAlgn="base">
        <a:spcBef>
          <a:spcPct val="0"/>
        </a:spcBef>
        <a:spcAft>
          <a:spcPct val="0"/>
        </a:spcAft>
        <a:defRPr sz="2800">
          <a:solidFill>
            <a:srgbClr val="FFFF00"/>
          </a:solidFill>
          <a:latin typeface="Arial" charset="0"/>
        </a:defRPr>
      </a:lvl7pPr>
      <a:lvl8pPr marL="1371600" algn="ctr" rtl="0" fontAlgn="base">
        <a:spcBef>
          <a:spcPct val="0"/>
        </a:spcBef>
        <a:spcAft>
          <a:spcPct val="0"/>
        </a:spcAft>
        <a:defRPr sz="2800">
          <a:solidFill>
            <a:srgbClr val="FFFF00"/>
          </a:solidFill>
          <a:latin typeface="Arial" charset="0"/>
        </a:defRPr>
      </a:lvl8pPr>
      <a:lvl9pPr marL="1828800" algn="ctr" rtl="0" fontAlgn="base">
        <a:spcBef>
          <a:spcPct val="0"/>
        </a:spcBef>
        <a:spcAft>
          <a:spcPct val="0"/>
        </a:spcAft>
        <a:defRPr sz="2800">
          <a:solidFill>
            <a:srgbClr val="FFFF00"/>
          </a:solidFill>
          <a:latin typeface="Arial" charset="0"/>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9154" name="Picture 2"/>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846138"/>
            <a:ext cx="9144000" cy="601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8"/>
          <p:cNvSpPr>
            <a:spLocks noChangeArrowheads="1"/>
          </p:cNvSpPr>
          <p:nvPr userDrawn="1"/>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defRPr/>
            </a:pPr>
            <a:endParaRPr lang="en-US" altLang="en-US" sz="1800" b="0" smtClean="0">
              <a:solidFill>
                <a:srgbClr val="000000"/>
              </a:solidFill>
              <a:latin typeface="Arial" panose="020B0604020202020204" pitchFamily="34" charset="0"/>
              <a:ea typeface="+mn-ea"/>
            </a:endParaRPr>
          </a:p>
        </p:txBody>
      </p:sp>
      <p:sp>
        <p:nvSpPr>
          <p:cNvPr id="13514" name="Rectangle 202"/>
          <p:cNvSpPr>
            <a:spLocks noGrp="1" noChangeArrowheads="1"/>
          </p:cNvSpPr>
          <p:nvPr>
            <p:ph type="sldNum" sz="quarter" idx="4"/>
          </p:nvPr>
        </p:nvSpPr>
        <p:spPr bwMode="auto">
          <a:xfrm>
            <a:off x="6759575" y="61499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600">
                <a:solidFill>
                  <a:srgbClr val="000000"/>
                </a:solidFill>
                <a:latin typeface="Arial" charset="0"/>
              </a:defRPr>
            </a:lvl1pPr>
          </a:lstStyle>
          <a:p>
            <a:pPr>
              <a:defRPr/>
            </a:pPr>
            <a:fld id="{0F812353-4627-423F-9080-1F3C37706F74}" type="slidenum">
              <a:rPr lang="en-US" b="0">
                <a:ea typeface="+mn-ea"/>
              </a:rPr>
              <a:pPr>
                <a:defRPr/>
              </a:pPr>
              <a:t>‹#›</a:t>
            </a:fld>
            <a:endParaRPr lang="en-US" b="0">
              <a:ea typeface="+mn-ea"/>
            </a:endParaRPr>
          </a:p>
        </p:txBody>
      </p:sp>
      <p:sp>
        <p:nvSpPr>
          <p:cNvPr id="8" name="Rectangle 7"/>
          <p:cNvSpPr/>
          <p:nvPr userDrawn="1"/>
        </p:nvSpPr>
        <p:spPr>
          <a:xfrm>
            <a:off x="0" y="7938"/>
            <a:ext cx="9144000" cy="822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b="0">
              <a:solidFill>
                <a:srgbClr val="FFFFFF"/>
              </a:solidFill>
            </a:endParaRPr>
          </a:p>
        </p:txBody>
      </p:sp>
      <p:pic>
        <p:nvPicPr>
          <p:cNvPr id="49158" name="Picture 202"/>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8289925" y="98425"/>
            <a:ext cx="7747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8472595"/>
      </p:ext>
    </p:extLst>
  </p:cSld>
  <p:clrMap bg1="lt1" tx1="dk1" bg2="lt2" tx2="dk2" accent1="accent1" accent2="accent2" accent3="accent3" accent4="accent4" accent5="accent5" accent6="accent6" hlink="hlink" folHlink="folHlink"/>
  <p:sldLayoutIdLst>
    <p:sldLayoutId id="2147484173" r:id="rId1"/>
  </p:sldLayoutIdLst>
  <p:transition/>
  <p:hf hdr="0" ftr="0" dt="0"/>
  <p:txStyles>
    <p:titleStyle>
      <a:lvl1pPr algn="l" rtl="0" eaLnBrk="0" fontAlgn="base" hangingPunct="0">
        <a:lnSpc>
          <a:spcPct val="85000"/>
        </a:lnSpc>
        <a:spcBef>
          <a:spcPct val="0"/>
        </a:spcBef>
        <a:spcAft>
          <a:spcPct val="0"/>
        </a:spcAft>
        <a:defRPr sz="3200" b="1">
          <a:solidFill>
            <a:schemeClr val="accent2"/>
          </a:solidFill>
          <a:latin typeface="+mj-lt"/>
          <a:ea typeface="+mj-ea"/>
          <a:cs typeface="+mj-cs"/>
        </a:defRPr>
      </a:lvl1pPr>
      <a:lvl2pPr algn="l" rtl="0" eaLnBrk="0" fontAlgn="base" hangingPunct="0">
        <a:lnSpc>
          <a:spcPct val="85000"/>
        </a:lnSpc>
        <a:spcBef>
          <a:spcPct val="0"/>
        </a:spcBef>
        <a:spcAft>
          <a:spcPct val="0"/>
        </a:spcAft>
        <a:defRPr sz="3200" b="1">
          <a:solidFill>
            <a:schemeClr val="accent2"/>
          </a:solidFill>
          <a:latin typeface="Arial" charset="0"/>
        </a:defRPr>
      </a:lvl2pPr>
      <a:lvl3pPr algn="l" rtl="0" eaLnBrk="0" fontAlgn="base" hangingPunct="0">
        <a:lnSpc>
          <a:spcPct val="85000"/>
        </a:lnSpc>
        <a:spcBef>
          <a:spcPct val="0"/>
        </a:spcBef>
        <a:spcAft>
          <a:spcPct val="0"/>
        </a:spcAft>
        <a:defRPr sz="3200" b="1">
          <a:solidFill>
            <a:schemeClr val="accent2"/>
          </a:solidFill>
          <a:latin typeface="Arial" charset="0"/>
        </a:defRPr>
      </a:lvl3pPr>
      <a:lvl4pPr algn="l" rtl="0" eaLnBrk="0" fontAlgn="base" hangingPunct="0">
        <a:lnSpc>
          <a:spcPct val="85000"/>
        </a:lnSpc>
        <a:spcBef>
          <a:spcPct val="0"/>
        </a:spcBef>
        <a:spcAft>
          <a:spcPct val="0"/>
        </a:spcAft>
        <a:defRPr sz="3200" b="1">
          <a:solidFill>
            <a:schemeClr val="accent2"/>
          </a:solidFill>
          <a:latin typeface="Arial" charset="0"/>
        </a:defRPr>
      </a:lvl4pPr>
      <a:lvl5pPr algn="l" rtl="0" eaLnBrk="0" fontAlgn="base" hangingPunct="0">
        <a:lnSpc>
          <a:spcPct val="85000"/>
        </a:lnSpc>
        <a:spcBef>
          <a:spcPct val="0"/>
        </a:spcBef>
        <a:spcAft>
          <a:spcPct val="0"/>
        </a:spcAft>
        <a:defRPr sz="3200" b="1">
          <a:solidFill>
            <a:schemeClr val="accent2"/>
          </a:solidFill>
          <a:latin typeface="Arial" charset="0"/>
        </a:defRPr>
      </a:lvl5pPr>
      <a:lvl6pPr marL="457200" algn="l" rtl="0" fontAlgn="base">
        <a:lnSpc>
          <a:spcPct val="85000"/>
        </a:lnSpc>
        <a:spcBef>
          <a:spcPct val="0"/>
        </a:spcBef>
        <a:spcAft>
          <a:spcPct val="0"/>
        </a:spcAft>
        <a:defRPr sz="3200" b="1">
          <a:solidFill>
            <a:schemeClr val="accent2"/>
          </a:solidFill>
          <a:latin typeface="Arial" charset="0"/>
        </a:defRPr>
      </a:lvl6pPr>
      <a:lvl7pPr marL="914400" algn="l" rtl="0" fontAlgn="base">
        <a:lnSpc>
          <a:spcPct val="85000"/>
        </a:lnSpc>
        <a:spcBef>
          <a:spcPct val="0"/>
        </a:spcBef>
        <a:spcAft>
          <a:spcPct val="0"/>
        </a:spcAft>
        <a:defRPr sz="3200" b="1">
          <a:solidFill>
            <a:schemeClr val="accent2"/>
          </a:solidFill>
          <a:latin typeface="Arial" charset="0"/>
        </a:defRPr>
      </a:lvl7pPr>
      <a:lvl8pPr marL="1371600" algn="l" rtl="0" fontAlgn="base">
        <a:lnSpc>
          <a:spcPct val="85000"/>
        </a:lnSpc>
        <a:spcBef>
          <a:spcPct val="0"/>
        </a:spcBef>
        <a:spcAft>
          <a:spcPct val="0"/>
        </a:spcAft>
        <a:defRPr sz="3200" b="1">
          <a:solidFill>
            <a:schemeClr val="accent2"/>
          </a:solidFill>
          <a:latin typeface="Arial" charset="0"/>
        </a:defRPr>
      </a:lvl8pPr>
      <a:lvl9pPr marL="1828800" algn="l" rtl="0" fontAlgn="base">
        <a:lnSpc>
          <a:spcPct val="85000"/>
        </a:lnSpc>
        <a:spcBef>
          <a:spcPct val="0"/>
        </a:spcBef>
        <a:spcAft>
          <a:spcPct val="0"/>
        </a:spcAft>
        <a:defRPr sz="3200" b="1">
          <a:solidFill>
            <a:schemeClr val="accent2"/>
          </a:solidFill>
          <a:latin typeface="Arial" charset="0"/>
        </a:defRPr>
      </a:lvl9pPr>
    </p:titleStyle>
    <p:bodyStyle>
      <a:lvl1pPr marL="282575" indent="-282575" algn="l" rtl="0" eaLnBrk="0" fontAlgn="base" hangingPunct="0">
        <a:spcBef>
          <a:spcPct val="30000"/>
        </a:spcBef>
        <a:spcAft>
          <a:spcPct val="0"/>
        </a:spcAft>
        <a:buChar char="•"/>
        <a:defRPr sz="2000">
          <a:solidFill>
            <a:schemeClr val="tx1"/>
          </a:solidFill>
          <a:latin typeface="+mn-lt"/>
          <a:ea typeface="+mn-ea"/>
          <a:cs typeface="+mn-cs"/>
        </a:defRPr>
      </a:lvl1pPr>
      <a:lvl2pPr marL="636588" indent="-239713" algn="l" rtl="0" eaLnBrk="0" fontAlgn="base" hangingPunct="0">
        <a:spcBef>
          <a:spcPct val="30000"/>
        </a:spcBef>
        <a:spcAft>
          <a:spcPct val="0"/>
        </a:spcAft>
        <a:buFont typeface="Times" pitchFamily="18" charset="0"/>
        <a:buChar char="–"/>
        <a:defRPr sz="2000">
          <a:solidFill>
            <a:schemeClr val="tx1"/>
          </a:solidFill>
          <a:latin typeface="+mn-lt"/>
        </a:defRPr>
      </a:lvl2pPr>
      <a:lvl3pPr marL="917575" indent="-166688" algn="l" rtl="0" eaLnBrk="0" fontAlgn="base" hangingPunct="0">
        <a:spcBef>
          <a:spcPct val="30000"/>
        </a:spcBef>
        <a:spcAft>
          <a:spcPct val="0"/>
        </a:spcAft>
        <a:buChar char="•"/>
        <a:defRPr sz="2000">
          <a:solidFill>
            <a:schemeClr val="tx1"/>
          </a:solidFill>
          <a:latin typeface="+mn-lt"/>
        </a:defRPr>
      </a:lvl3pPr>
      <a:lvl4pPr marL="1255713" indent="-223838" algn="l" rtl="0" eaLnBrk="0" fontAlgn="base" hangingPunct="0">
        <a:spcBef>
          <a:spcPct val="30000"/>
        </a:spcBef>
        <a:spcAft>
          <a:spcPct val="0"/>
        </a:spcAft>
        <a:buChar char="–"/>
        <a:defRPr sz="2000">
          <a:solidFill>
            <a:schemeClr val="tx1"/>
          </a:solidFill>
          <a:latin typeface="+mn-lt"/>
        </a:defRPr>
      </a:lvl4pPr>
      <a:lvl5pPr marL="1593850" indent="-223838" algn="l" rtl="0" eaLnBrk="0" fontAlgn="base" hangingPunct="0">
        <a:spcBef>
          <a:spcPct val="30000"/>
        </a:spcBef>
        <a:spcAft>
          <a:spcPct val="0"/>
        </a:spcAft>
        <a:buChar char="»"/>
        <a:defRPr sz="2000">
          <a:solidFill>
            <a:schemeClr val="tx1"/>
          </a:solidFill>
          <a:latin typeface="+mn-lt"/>
        </a:defRPr>
      </a:lvl5pPr>
      <a:lvl6pPr marL="2051050" indent="-223838" algn="l" rtl="0" fontAlgn="base">
        <a:spcBef>
          <a:spcPct val="30000"/>
        </a:spcBef>
        <a:spcAft>
          <a:spcPct val="0"/>
        </a:spcAft>
        <a:buChar char="»"/>
        <a:defRPr sz="2000">
          <a:solidFill>
            <a:schemeClr val="tx1"/>
          </a:solidFill>
          <a:latin typeface="+mn-lt"/>
        </a:defRPr>
      </a:lvl6pPr>
      <a:lvl7pPr marL="2508250" indent="-223838" algn="l" rtl="0" fontAlgn="base">
        <a:spcBef>
          <a:spcPct val="30000"/>
        </a:spcBef>
        <a:spcAft>
          <a:spcPct val="0"/>
        </a:spcAft>
        <a:buChar char="»"/>
        <a:defRPr sz="2000">
          <a:solidFill>
            <a:schemeClr val="tx1"/>
          </a:solidFill>
          <a:latin typeface="+mn-lt"/>
        </a:defRPr>
      </a:lvl7pPr>
      <a:lvl8pPr marL="2965450" indent="-223838" algn="l" rtl="0" fontAlgn="base">
        <a:spcBef>
          <a:spcPct val="30000"/>
        </a:spcBef>
        <a:spcAft>
          <a:spcPct val="0"/>
        </a:spcAft>
        <a:buChar char="»"/>
        <a:defRPr sz="2000">
          <a:solidFill>
            <a:schemeClr val="tx1"/>
          </a:solidFill>
          <a:latin typeface="+mn-lt"/>
        </a:defRPr>
      </a:lvl8pPr>
      <a:lvl9pPr marL="3422650" indent="-223838" algn="l" rtl="0" fontAlgn="base">
        <a:spcBef>
          <a:spcPct val="3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CCFFCC">
            <a:alpha val="0"/>
          </a:srgbClr>
        </a:solidFill>
        <a:effectLst/>
      </p:bgPr>
    </p:bg>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846138"/>
            <a:ext cx="9144000" cy="601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8"/>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defRPr/>
            </a:pPr>
            <a:endParaRPr lang="en-US" altLang="en-US" sz="1800" b="0" smtClean="0">
              <a:solidFill>
                <a:srgbClr val="000000"/>
              </a:solidFill>
              <a:latin typeface="Arial" panose="020B0604020202020204" pitchFamily="34" charset="0"/>
              <a:ea typeface="+mn-ea"/>
            </a:endParaRPr>
          </a:p>
        </p:txBody>
      </p:sp>
      <p:sp>
        <p:nvSpPr>
          <p:cNvPr id="13514" name="Rectangle 202"/>
          <p:cNvSpPr>
            <a:spLocks noGrp="1" noChangeArrowheads="1"/>
          </p:cNvSpPr>
          <p:nvPr>
            <p:ph type="sldNum" sz="quarter" idx="4"/>
          </p:nvPr>
        </p:nvSpPr>
        <p:spPr bwMode="auto">
          <a:xfrm>
            <a:off x="6759575" y="61499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600">
                <a:solidFill>
                  <a:srgbClr val="000000"/>
                </a:solidFill>
                <a:latin typeface="Arial" charset="0"/>
              </a:defRPr>
            </a:lvl1pPr>
          </a:lstStyle>
          <a:p>
            <a:pPr>
              <a:defRPr/>
            </a:pPr>
            <a:fld id="{FD12DC7E-BA9A-490F-AB9E-C65C53B1070D}" type="slidenum">
              <a:rPr lang="en-US" b="0">
                <a:ea typeface="+mn-ea"/>
              </a:rPr>
              <a:pPr>
                <a:defRPr/>
              </a:pPr>
              <a:t>‹#›</a:t>
            </a:fld>
            <a:endParaRPr lang="en-US" b="0">
              <a:ea typeface="+mn-ea"/>
            </a:endParaRPr>
          </a:p>
        </p:txBody>
      </p:sp>
      <p:sp>
        <p:nvSpPr>
          <p:cNvPr id="8" name="Rectangle 7"/>
          <p:cNvSpPr/>
          <p:nvPr/>
        </p:nvSpPr>
        <p:spPr>
          <a:xfrm>
            <a:off x="0" y="7938"/>
            <a:ext cx="9144000" cy="822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srgbClr val="FFFFFF"/>
              </a:solidFill>
            </a:endParaRPr>
          </a:p>
        </p:txBody>
      </p:sp>
      <p:pic>
        <p:nvPicPr>
          <p:cNvPr id="60422" name="Picture 20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289925" y="98425"/>
            <a:ext cx="7747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6574947"/>
      </p:ext>
    </p:extLst>
  </p:cSld>
  <p:clrMap bg1="lt1" tx1="dk1" bg2="lt2" tx2="dk2" accent1="accent1" accent2="accent2" accent3="accent3" accent4="accent4" accent5="accent5" accent6="accent6" hlink="hlink" folHlink="folHlink"/>
  <p:sldLayoutIdLst>
    <p:sldLayoutId id="2147484175" r:id="rId1"/>
  </p:sldLayoutIdLst>
  <p:transition/>
  <p:hf hdr="0" ftr="0" dt="0"/>
  <p:txStyles>
    <p:titleStyle>
      <a:lvl1pPr algn="l" rtl="0" eaLnBrk="0" fontAlgn="base" hangingPunct="0">
        <a:lnSpc>
          <a:spcPct val="85000"/>
        </a:lnSpc>
        <a:spcBef>
          <a:spcPct val="0"/>
        </a:spcBef>
        <a:spcAft>
          <a:spcPct val="0"/>
        </a:spcAft>
        <a:defRPr sz="3200" b="1">
          <a:solidFill>
            <a:schemeClr val="accent2"/>
          </a:solidFill>
          <a:latin typeface="+mj-lt"/>
          <a:ea typeface="+mj-ea"/>
          <a:cs typeface="+mj-cs"/>
        </a:defRPr>
      </a:lvl1pPr>
      <a:lvl2pPr algn="l" rtl="0" eaLnBrk="0" fontAlgn="base" hangingPunct="0">
        <a:lnSpc>
          <a:spcPct val="85000"/>
        </a:lnSpc>
        <a:spcBef>
          <a:spcPct val="0"/>
        </a:spcBef>
        <a:spcAft>
          <a:spcPct val="0"/>
        </a:spcAft>
        <a:defRPr sz="3200" b="1">
          <a:solidFill>
            <a:schemeClr val="accent2"/>
          </a:solidFill>
          <a:latin typeface="Arial" charset="0"/>
        </a:defRPr>
      </a:lvl2pPr>
      <a:lvl3pPr algn="l" rtl="0" eaLnBrk="0" fontAlgn="base" hangingPunct="0">
        <a:lnSpc>
          <a:spcPct val="85000"/>
        </a:lnSpc>
        <a:spcBef>
          <a:spcPct val="0"/>
        </a:spcBef>
        <a:spcAft>
          <a:spcPct val="0"/>
        </a:spcAft>
        <a:defRPr sz="3200" b="1">
          <a:solidFill>
            <a:schemeClr val="accent2"/>
          </a:solidFill>
          <a:latin typeface="Arial" charset="0"/>
        </a:defRPr>
      </a:lvl3pPr>
      <a:lvl4pPr algn="l" rtl="0" eaLnBrk="0" fontAlgn="base" hangingPunct="0">
        <a:lnSpc>
          <a:spcPct val="85000"/>
        </a:lnSpc>
        <a:spcBef>
          <a:spcPct val="0"/>
        </a:spcBef>
        <a:spcAft>
          <a:spcPct val="0"/>
        </a:spcAft>
        <a:defRPr sz="3200" b="1">
          <a:solidFill>
            <a:schemeClr val="accent2"/>
          </a:solidFill>
          <a:latin typeface="Arial" charset="0"/>
        </a:defRPr>
      </a:lvl4pPr>
      <a:lvl5pPr algn="l" rtl="0" eaLnBrk="0" fontAlgn="base" hangingPunct="0">
        <a:lnSpc>
          <a:spcPct val="85000"/>
        </a:lnSpc>
        <a:spcBef>
          <a:spcPct val="0"/>
        </a:spcBef>
        <a:spcAft>
          <a:spcPct val="0"/>
        </a:spcAft>
        <a:defRPr sz="3200" b="1">
          <a:solidFill>
            <a:schemeClr val="accent2"/>
          </a:solidFill>
          <a:latin typeface="Arial" charset="0"/>
        </a:defRPr>
      </a:lvl5pPr>
      <a:lvl6pPr marL="457200" algn="l" rtl="0" eaLnBrk="1" fontAlgn="base" hangingPunct="1">
        <a:lnSpc>
          <a:spcPct val="85000"/>
        </a:lnSpc>
        <a:spcBef>
          <a:spcPct val="0"/>
        </a:spcBef>
        <a:spcAft>
          <a:spcPct val="0"/>
        </a:spcAft>
        <a:defRPr sz="3200" b="1">
          <a:solidFill>
            <a:schemeClr val="accent2"/>
          </a:solidFill>
          <a:latin typeface="Arial" charset="0"/>
        </a:defRPr>
      </a:lvl6pPr>
      <a:lvl7pPr marL="914400" algn="l" rtl="0" eaLnBrk="1" fontAlgn="base" hangingPunct="1">
        <a:lnSpc>
          <a:spcPct val="85000"/>
        </a:lnSpc>
        <a:spcBef>
          <a:spcPct val="0"/>
        </a:spcBef>
        <a:spcAft>
          <a:spcPct val="0"/>
        </a:spcAft>
        <a:defRPr sz="3200" b="1">
          <a:solidFill>
            <a:schemeClr val="accent2"/>
          </a:solidFill>
          <a:latin typeface="Arial" charset="0"/>
        </a:defRPr>
      </a:lvl7pPr>
      <a:lvl8pPr marL="1371600" algn="l" rtl="0" eaLnBrk="1" fontAlgn="base" hangingPunct="1">
        <a:lnSpc>
          <a:spcPct val="85000"/>
        </a:lnSpc>
        <a:spcBef>
          <a:spcPct val="0"/>
        </a:spcBef>
        <a:spcAft>
          <a:spcPct val="0"/>
        </a:spcAft>
        <a:defRPr sz="3200" b="1">
          <a:solidFill>
            <a:schemeClr val="accent2"/>
          </a:solidFill>
          <a:latin typeface="Arial" charset="0"/>
        </a:defRPr>
      </a:lvl8pPr>
      <a:lvl9pPr marL="1828800" algn="l" rtl="0" eaLnBrk="1" fontAlgn="base" hangingPunct="1">
        <a:lnSpc>
          <a:spcPct val="85000"/>
        </a:lnSpc>
        <a:spcBef>
          <a:spcPct val="0"/>
        </a:spcBef>
        <a:spcAft>
          <a:spcPct val="0"/>
        </a:spcAft>
        <a:defRPr sz="3200" b="1">
          <a:solidFill>
            <a:schemeClr val="accent2"/>
          </a:solidFill>
          <a:latin typeface="Arial" charset="0"/>
        </a:defRPr>
      </a:lvl9pPr>
    </p:titleStyle>
    <p:bodyStyle>
      <a:lvl1pPr marL="282575" indent="-282575" algn="l" rtl="0" eaLnBrk="0" fontAlgn="base" hangingPunct="0">
        <a:spcBef>
          <a:spcPct val="30000"/>
        </a:spcBef>
        <a:spcAft>
          <a:spcPct val="0"/>
        </a:spcAft>
        <a:buChar char="•"/>
        <a:defRPr sz="2000">
          <a:solidFill>
            <a:schemeClr val="tx1"/>
          </a:solidFill>
          <a:latin typeface="+mn-lt"/>
          <a:ea typeface="+mn-ea"/>
          <a:cs typeface="+mn-cs"/>
        </a:defRPr>
      </a:lvl1pPr>
      <a:lvl2pPr marL="636588" indent="-239713" algn="l" rtl="0" eaLnBrk="0" fontAlgn="base" hangingPunct="0">
        <a:spcBef>
          <a:spcPct val="30000"/>
        </a:spcBef>
        <a:spcAft>
          <a:spcPct val="0"/>
        </a:spcAft>
        <a:buFont typeface="Times" pitchFamily="18" charset="0"/>
        <a:buChar char="–"/>
        <a:defRPr sz="2000">
          <a:solidFill>
            <a:schemeClr val="tx1"/>
          </a:solidFill>
          <a:latin typeface="+mn-lt"/>
        </a:defRPr>
      </a:lvl2pPr>
      <a:lvl3pPr marL="917575" indent="-166688" algn="l" rtl="0" eaLnBrk="0" fontAlgn="base" hangingPunct="0">
        <a:spcBef>
          <a:spcPct val="30000"/>
        </a:spcBef>
        <a:spcAft>
          <a:spcPct val="0"/>
        </a:spcAft>
        <a:buChar char="•"/>
        <a:defRPr sz="2000">
          <a:solidFill>
            <a:schemeClr val="tx1"/>
          </a:solidFill>
          <a:latin typeface="+mn-lt"/>
        </a:defRPr>
      </a:lvl3pPr>
      <a:lvl4pPr marL="1255713" indent="-223838" algn="l" rtl="0" eaLnBrk="0" fontAlgn="base" hangingPunct="0">
        <a:spcBef>
          <a:spcPct val="30000"/>
        </a:spcBef>
        <a:spcAft>
          <a:spcPct val="0"/>
        </a:spcAft>
        <a:buChar char="–"/>
        <a:defRPr sz="2000">
          <a:solidFill>
            <a:schemeClr val="tx1"/>
          </a:solidFill>
          <a:latin typeface="+mn-lt"/>
        </a:defRPr>
      </a:lvl4pPr>
      <a:lvl5pPr marL="1593850" indent="-223838" algn="l" rtl="0" eaLnBrk="0" fontAlgn="base" hangingPunct="0">
        <a:spcBef>
          <a:spcPct val="30000"/>
        </a:spcBef>
        <a:spcAft>
          <a:spcPct val="0"/>
        </a:spcAft>
        <a:buChar char="»"/>
        <a:defRPr sz="2000">
          <a:solidFill>
            <a:schemeClr val="tx1"/>
          </a:solidFill>
          <a:latin typeface="+mn-lt"/>
        </a:defRPr>
      </a:lvl5pPr>
      <a:lvl6pPr marL="2051050" indent="-223838" algn="l" rtl="0" eaLnBrk="1" fontAlgn="base" hangingPunct="1">
        <a:spcBef>
          <a:spcPct val="30000"/>
        </a:spcBef>
        <a:spcAft>
          <a:spcPct val="0"/>
        </a:spcAft>
        <a:buChar char="»"/>
        <a:defRPr sz="2000">
          <a:solidFill>
            <a:schemeClr val="tx1"/>
          </a:solidFill>
          <a:latin typeface="+mn-lt"/>
        </a:defRPr>
      </a:lvl6pPr>
      <a:lvl7pPr marL="2508250" indent="-223838" algn="l" rtl="0" eaLnBrk="1" fontAlgn="base" hangingPunct="1">
        <a:spcBef>
          <a:spcPct val="30000"/>
        </a:spcBef>
        <a:spcAft>
          <a:spcPct val="0"/>
        </a:spcAft>
        <a:buChar char="»"/>
        <a:defRPr sz="2000">
          <a:solidFill>
            <a:schemeClr val="tx1"/>
          </a:solidFill>
          <a:latin typeface="+mn-lt"/>
        </a:defRPr>
      </a:lvl7pPr>
      <a:lvl8pPr marL="2965450" indent="-223838" algn="l" rtl="0" eaLnBrk="1" fontAlgn="base" hangingPunct="1">
        <a:spcBef>
          <a:spcPct val="30000"/>
        </a:spcBef>
        <a:spcAft>
          <a:spcPct val="0"/>
        </a:spcAft>
        <a:buChar char="»"/>
        <a:defRPr sz="2000">
          <a:solidFill>
            <a:schemeClr val="tx1"/>
          </a:solidFill>
          <a:latin typeface="+mn-lt"/>
        </a:defRPr>
      </a:lvl8pPr>
      <a:lvl9pPr marL="3422650" indent="-223838" algn="l" rtl="0" eaLnBrk="1" fontAlgn="base" hangingPunct="1">
        <a:spcBef>
          <a:spcPct val="3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0" y="846138"/>
            <a:ext cx="9144000" cy="6011862"/>
          </a:xfrm>
          <a:prstGeom prst="rect">
            <a:avLst/>
          </a:prstGeom>
          <a:noFill/>
          <a:ln w="9525">
            <a:noFill/>
            <a:miter lim="800000"/>
            <a:headEnd/>
            <a:tailEnd/>
          </a:ln>
        </p:spPr>
      </p:pic>
      <p:sp>
        <p:nvSpPr>
          <p:cNvPr id="13320" name="Rectangle 8"/>
          <p:cNvSpPr>
            <a:spLocks noChangeArrowheads="1"/>
          </p:cNvSpPr>
          <p:nvPr userDrawn="1"/>
        </p:nvSpPr>
        <p:spPr bwMode="auto">
          <a:xfrm>
            <a:off x="0" y="0"/>
            <a:ext cx="9144000" cy="6858000"/>
          </a:xfrm>
          <a:prstGeom prst="rect">
            <a:avLst/>
          </a:prstGeom>
          <a:noFill/>
          <a:ln w="9525">
            <a:solidFill>
              <a:schemeClr val="tx1"/>
            </a:solidFill>
            <a:miter lim="800000"/>
            <a:headEnd/>
            <a:tailEnd/>
          </a:ln>
          <a:effectLst/>
        </p:spPr>
        <p:txBody>
          <a:bodyPr wrap="none" anchor="ctr"/>
          <a:lstStyle/>
          <a:p>
            <a:pPr eaLnBrk="1" hangingPunct="1">
              <a:defRPr/>
            </a:pPr>
            <a:endParaRPr lang="en-US" sz="1800" b="0">
              <a:solidFill>
                <a:srgbClr val="000000"/>
              </a:solidFill>
              <a:latin typeface="Arial" charset="0"/>
              <a:ea typeface="+mn-ea"/>
            </a:endParaRPr>
          </a:p>
        </p:txBody>
      </p:sp>
      <p:sp>
        <p:nvSpPr>
          <p:cNvPr id="13514" name="Rectangle 202"/>
          <p:cNvSpPr>
            <a:spLocks noGrp="1" noChangeArrowheads="1"/>
          </p:cNvSpPr>
          <p:nvPr>
            <p:ph type="sldNum" sz="quarter" idx="4"/>
          </p:nvPr>
        </p:nvSpPr>
        <p:spPr bwMode="auto">
          <a:xfrm>
            <a:off x="6759575" y="61499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a:solidFill>
                  <a:srgbClr val="000000"/>
                </a:solidFill>
                <a:latin typeface="Arial" charset="0"/>
              </a:defRPr>
            </a:lvl1pPr>
          </a:lstStyle>
          <a:p>
            <a:pPr eaLnBrk="1" hangingPunct="1">
              <a:defRPr/>
            </a:pPr>
            <a:fld id="{923FED44-BF20-4D81-8B0E-61A7D8C1A645}" type="slidenum">
              <a:rPr lang="en-US" b="0">
                <a:ea typeface="+mn-ea"/>
              </a:rPr>
              <a:pPr eaLnBrk="1" hangingPunct="1">
                <a:defRPr/>
              </a:pPr>
              <a:t>‹#›</a:t>
            </a:fld>
            <a:endParaRPr lang="en-US" b="0">
              <a:ea typeface="+mn-ea"/>
            </a:endParaRPr>
          </a:p>
        </p:txBody>
      </p:sp>
      <p:sp>
        <p:nvSpPr>
          <p:cNvPr id="8" name="Rectangle 7"/>
          <p:cNvSpPr/>
          <p:nvPr userDrawn="1"/>
        </p:nvSpPr>
        <p:spPr>
          <a:xfrm>
            <a:off x="0" y="7938"/>
            <a:ext cx="9144000" cy="822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b="0">
              <a:solidFill>
                <a:srgbClr val="FFFFFF"/>
              </a:solidFill>
            </a:endParaRPr>
          </a:p>
        </p:txBody>
      </p:sp>
      <p:pic>
        <p:nvPicPr>
          <p:cNvPr id="1030" name="Picture 202"/>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8289925" y="98425"/>
            <a:ext cx="774700" cy="639763"/>
          </a:xfrm>
          <a:prstGeom prst="rect">
            <a:avLst/>
          </a:prstGeom>
          <a:noFill/>
          <a:ln w="9525">
            <a:noFill/>
            <a:miter lim="800000"/>
            <a:headEnd/>
            <a:tailEnd/>
          </a:ln>
        </p:spPr>
      </p:pic>
    </p:spTree>
    <p:extLst>
      <p:ext uri="{BB962C8B-B14F-4D97-AF65-F5344CB8AC3E}">
        <p14:creationId xmlns:p14="http://schemas.microsoft.com/office/powerpoint/2010/main" val="2222248679"/>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Lst>
  <p:transition/>
  <p:hf hdr="0" ftr="0" dt="0"/>
  <p:txStyles>
    <p:titleStyle>
      <a:lvl1pPr algn="l" rtl="0" eaLnBrk="0" fontAlgn="base" hangingPunct="0">
        <a:lnSpc>
          <a:spcPct val="85000"/>
        </a:lnSpc>
        <a:spcBef>
          <a:spcPct val="0"/>
        </a:spcBef>
        <a:spcAft>
          <a:spcPct val="0"/>
        </a:spcAft>
        <a:defRPr sz="3200" b="1">
          <a:solidFill>
            <a:schemeClr val="accent2"/>
          </a:solidFill>
          <a:latin typeface="+mj-lt"/>
          <a:ea typeface="+mj-ea"/>
          <a:cs typeface="+mj-cs"/>
        </a:defRPr>
      </a:lvl1pPr>
      <a:lvl2pPr algn="l" rtl="0" eaLnBrk="0" fontAlgn="base" hangingPunct="0">
        <a:lnSpc>
          <a:spcPct val="85000"/>
        </a:lnSpc>
        <a:spcBef>
          <a:spcPct val="0"/>
        </a:spcBef>
        <a:spcAft>
          <a:spcPct val="0"/>
        </a:spcAft>
        <a:defRPr sz="3200" b="1">
          <a:solidFill>
            <a:schemeClr val="accent2"/>
          </a:solidFill>
          <a:latin typeface="Arial" charset="0"/>
        </a:defRPr>
      </a:lvl2pPr>
      <a:lvl3pPr algn="l" rtl="0" eaLnBrk="0" fontAlgn="base" hangingPunct="0">
        <a:lnSpc>
          <a:spcPct val="85000"/>
        </a:lnSpc>
        <a:spcBef>
          <a:spcPct val="0"/>
        </a:spcBef>
        <a:spcAft>
          <a:spcPct val="0"/>
        </a:spcAft>
        <a:defRPr sz="3200" b="1">
          <a:solidFill>
            <a:schemeClr val="accent2"/>
          </a:solidFill>
          <a:latin typeface="Arial" charset="0"/>
        </a:defRPr>
      </a:lvl3pPr>
      <a:lvl4pPr algn="l" rtl="0" eaLnBrk="0" fontAlgn="base" hangingPunct="0">
        <a:lnSpc>
          <a:spcPct val="85000"/>
        </a:lnSpc>
        <a:spcBef>
          <a:spcPct val="0"/>
        </a:spcBef>
        <a:spcAft>
          <a:spcPct val="0"/>
        </a:spcAft>
        <a:defRPr sz="3200" b="1">
          <a:solidFill>
            <a:schemeClr val="accent2"/>
          </a:solidFill>
          <a:latin typeface="Arial" charset="0"/>
        </a:defRPr>
      </a:lvl4pPr>
      <a:lvl5pPr algn="l" rtl="0" eaLnBrk="0" fontAlgn="base" hangingPunct="0">
        <a:lnSpc>
          <a:spcPct val="85000"/>
        </a:lnSpc>
        <a:spcBef>
          <a:spcPct val="0"/>
        </a:spcBef>
        <a:spcAft>
          <a:spcPct val="0"/>
        </a:spcAft>
        <a:defRPr sz="3200" b="1">
          <a:solidFill>
            <a:schemeClr val="accent2"/>
          </a:solidFill>
          <a:latin typeface="Arial" charset="0"/>
        </a:defRPr>
      </a:lvl5pPr>
      <a:lvl6pPr marL="457200" algn="l" rtl="0" fontAlgn="base">
        <a:lnSpc>
          <a:spcPct val="85000"/>
        </a:lnSpc>
        <a:spcBef>
          <a:spcPct val="0"/>
        </a:spcBef>
        <a:spcAft>
          <a:spcPct val="0"/>
        </a:spcAft>
        <a:defRPr sz="3200" b="1">
          <a:solidFill>
            <a:schemeClr val="accent2"/>
          </a:solidFill>
          <a:latin typeface="Arial" charset="0"/>
        </a:defRPr>
      </a:lvl6pPr>
      <a:lvl7pPr marL="914400" algn="l" rtl="0" fontAlgn="base">
        <a:lnSpc>
          <a:spcPct val="85000"/>
        </a:lnSpc>
        <a:spcBef>
          <a:spcPct val="0"/>
        </a:spcBef>
        <a:spcAft>
          <a:spcPct val="0"/>
        </a:spcAft>
        <a:defRPr sz="3200" b="1">
          <a:solidFill>
            <a:schemeClr val="accent2"/>
          </a:solidFill>
          <a:latin typeface="Arial" charset="0"/>
        </a:defRPr>
      </a:lvl7pPr>
      <a:lvl8pPr marL="1371600" algn="l" rtl="0" fontAlgn="base">
        <a:lnSpc>
          <a:spcPct val="85000"/>
        </a:lnSpc>
        <a:spcBef>
          <a:spcPct val="0"/>
        </a:spcBef>
        <a:spcAft>
          <a:spcPct val="0"/>
        </a:spcAft>
        <a:defRPr sz="3200" b="1">
          <a:solidFill>
            <a:schemeClr val="accent2"/>
          </a:solidFill>
          <a:latin typeface="Arial" charset="0"/>
        </a:defRPr>
      </a:lvl8pPr>
      <a:lvl9pPr marL="1828800" algn="l" rtl="0" fontAlgn="base">
        <a:lnSpc>
          <a:spcPct val="85000"/>
        </a:lnSpc>
        <a:spcBef>
          <a:spcPct val="0"/>
        </a:spcBef>
        <a:spcAft>
          <a:spcPct val="0"/>
        </a:spcAft>
        <a:defRPr sz="3200" b="1">
          <a:solidFill>
            <a:schemeClr val="accent2"/>
          </a:solidFill>
          <a:latin typeface="Arial" charset="0"/>
        </a:defRPr>
      </a:lvl9pPr>
    </p:titleStyle>
    <p:bodyStyle>
      <a:lvl1pPr marL="282575" indent="-282575" algn="l" rtl="0" eaLnBrk="0" fontAlgn="base" hangingPunct="0">
        <a:spcBef>
          <a:spcPct val="30000"/>
        </a:spcBef>
        <a:spcAft>
          <a:spcPct val="0"/>
        </a:spcAft>
        <a:buChar char="•"/>
        <a:defRPr sz="2000">
          <a:solidFill>
            <a:schemeClr val="tx1"/>
          </a:solidFill>
          <a:latin typeface="+mn-lt"/>
          <a:ea typeface="+mn-ea"/>
          <a:cs typeface="+mn-cs"/>
        </a:defRPr>
      </a:lvl1pPr>
      <a:lvl2pPr marL="636588" indent="-239713" algn="l" rtl="0" eaLnBrk="0" fontAlgn="base" hangingPunct="0">
        <a:spcBef>
          <a:spcPct val="30000"/>
        </a:spcBef>
        <a:spcAft>
          <a:spcPct val="0"/>
        </a:spcAft>
        <a:buFont typeface="Times" charset="0"/>
        <a:buChar char="–"/>
        <a:defRPr sz="2000">
          <a:solidFill>
            <a:schemeClr val="tx1"/>
          </a:solidFill>
          <a:latin typeface="+mn-lt"/>
        </a:defRPr>
      </a:lvl2pPr>
      <a:lvl3pPr marL="917575" indent="-166688" algn="l" rtl="0" eaLnBrk="0" fontAlgn="base" hangingPunct="0">
        <a:spcBef>
          <a:spcPct val="30000"/>
        </a:spcBef>
        <a:spcAft>
          <a:spcPct val="0"/>
        </a:spcAft>
        <a:buChar char="•"/>
        <a:defRPr sz="2000">
          <a:solidFill>
            <a:schemeClr val="tx1"/>
          </a:solidFill>
          <a:latin typeface="+mn-lt"/>
        </a:defRPr>
      </a:lvl3pPr>
      <a:lvl4pPr marL="1255713" indent="-223838" algn="l" rtl="0" eaLnBrk="0" fontAlgn="base" hangingPunct="0">
        <a:spcBef>
          <a:spcPct val="30000"/>
        </a:spcBef>
        <a:spcAft>
          <a:spcPct val="0"/>
        </a:spcAft>
        <a:buChar char="–"/>
        <a:defRPr sz="2000">
          <a:solidFill>
            <a:schemeClr val="tx1"/>
          </a:solidFill>
          <a:latin typeface="+mn-lt"/>
        </a:defRPr>
      </a:lvl4pPr>
      <a:lvl5pPr marL="1593850" indent="-223838" algn="l" rtl="0" eaLnBrk="0" fontAlgn="base" hangingPunct="0">
        <a:spcBef>
          <a:spcPct val="30000"/>
        </a:spcBef>
        <a:spcAft>
          <a:spcPct val="0"/>
        </a:spcAft>
        <a:buChar char="»"/>
        <a:defRPr sz="2000">
          <a:solidFill>
            <a:schemeClr val="tx1"/>
          </a:solidFill>
          <a:latin typeface="+mn-lt"/>
        </a:defRPr>
      </a:lvl5pPr>
      <a:lvl6pPr marL="2051050" indent="-223838" algn="l" rtl="0" fontAlgn="base">
        <a:spcBef>
          <a:spcPct val="30000"/>
        </a:spcBef>
        <a:spcAft>
          <a:spcPct val="0"/>
        </a:spcAft>
        <a:buChar char="»"/>
        <a:defRPr sz="2000">
          <a:solidFill>
            <a:schemeClr val="tx1"/>
          </a:solidFill>
          <a:latin typeface="+mn-lt"/>
        </a:defRPr>
      </a:lvl6pPr>
      <a:lvl7pPr marL="2508250" indent="-223838" algn="l" rtl="0" fontAlgn="base">
        <a:spcBef>
          <a:spcPct val="30000"/>
        </a:spcBef>
        <a:spcAft>
          <a:spcPct val="0"/>
        </a:spcAft>
        <a:buChar char="»"/>
        <a:defRPr sz="2000">
          <a:solidFill>
            <a:schemeClr val="tx1"/>
          </a:solidFill>
          <a:latin typeface="+mn-lt"/>
        </a:defRPr>
      </a:lvl7pPr>
      <a:lvl8pPr marL="2965450" indent="-223838" algn="l" rtl="0" fontAlgn="base">
        <a:spcBef>
          <a:spcPct val="30000"/>
        </a:spcBef>
        <a:spcAft>
          <a:spcPct val="0"/>
        </a:spcAft>
        <a:buChar char="»"/>
        <a:defRPr sz="2000">
          <a:solidFill>
            <a:schemeClr val="tx1"/>
          </a:solidFill>
          <a:latin typeface="+mn-lt"/>
        </a:defRPr>
      </a:lvl8pPr>
      <a:lvl9pPr marL="3422650" indent="-223838" algn="l" rtl="0" fontAlgn="base">
        <a:spcBef>
          <a:spcPct val="3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5" cstate="print">
            <a:extLst>
              <a:ext uri="{28A0092B-C50C-407E-A947-70E740481C1C}">
                <a14:useLocalDpi xmlns:a14="http://schemas.microsoft.com/office/drawing/2010/main"/>
              </a:ext>
            </a:extLst>
          </a:blip>
          <a:srcRect/>
          <a:stretch>
            <a:fillRect/>
          </a:stretch>
        </p:blipFill>
        <p:spPr bwMode="auto">
          <a:xfrm>
            <a:off x="0" y="846138"/>
            <a:ext cx="9144000" cy="6011862"/>
          </a:xfrm>
          <a:prstGeom prst="rect">
            <a:avLst/>
          </a:prstGeom>
          <a:noFill/>
          <a:ln w="9525">
            <a:noFill/>
            <a:miter lim="800000"/>
            <a:headEnd/>
            <a:tailEnd/>
          </a:ln>
        </p:spPr>
      </p:pic>
      <p:sp>
        <p:nvSpPr>
          <p:cNvPr id="13320" name="Rectangle 8"/>
          <p:cNvSpPr>
            <a:spLocks noChangeArrowheads="1"/>
          </p:cNvSpPr>
          <p:nvPr userDrawn="1"/>
        </p:nvSpPr>
        <p:spPr bwMode="auto">
          <a:xfrm>
            <a:off x="0" y="0"/>
            <a:ext cx="9144000" cy="6858000"/>
          </a:xfrm>
          <a:prstGeom prst="rect">
            <a:avLst/>
          </a:prstGeom>
          <a:noFill/>
          <a:ln w="9525">
            <a:solidFill>
              <a:schemeClr val="tx1"/>
            </a:solidFill>
            <a:miter lim="800000"/>
            <a:headEnd/>
            <a:tailEnd/>
          </a:ln>
          <a:effectLst/>
        </p:spPr>
        <p:txBody>
          <a:bodyPr wrap="none" anchor="ctr"/>
          <a:lstStyle/>
          <a:p>
            <a:pPr eaLnBrk="1" hangingPunct="1">
              <a:defRPr/>
            </a:pPr>
            <a:endParaRPr lang="en-US" sz="1000" b="0" dirty="0">
              <a:solidFill>
                <a:srgbClr val="000000"/>
              </a:solidFill>
              <a:ea typeface="ＭＳ Ｐゴシック" charset="-128"/>
            </a:endParaRPr>
          </a:p>
        </p:txBody>
      </p:sp>
      <p:sp>
        <p:nvSpPr>
          <p:cNvPr id="13514" name="Rectangle 202"/>
          <p:cNvSpPr>
            <a:spLocks noGrp="1" noChangeArrowheads="1"/>
          </p:cNvSpPr>
          <p:nvPr>
            <p:ph type="sldNum" sz="quarter" idx="4"/>
          </p:nvPr>
        </p:nvSpPr>
        <p:spPr bwMode="auto">
          <a:xfrm>
            <a:off x="6759575" y="61499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a:solidFill>
                  <a:srgbClr val="000000"/>
                </a:solidFill>
                <a:latin typeface="Arial" charset="0"/>
              </a:defRPr>
            </a:lvl1pPr>
          </a:lstStyle>
          <a:p>
            <a:pPr eaLnBrk="1" hangingPunct="1">
              <a:defRPr/>
            </a:pPr>
            <a:fld id="{77DED4F8-70B6-4FEC-8637-BB6DB85BD4F5}" type="slidenum">
              <a:rPr lang="en-US" b="0">
                <a:ea typeface="ＭＳ Ｐゴシック" charset="-128"/>
              </a:rPr>
              <a:pPr eaLnBrk="1" hangingPunct="1">
                <a:defRPr/>
              </a:pPr>
              <a:t>‹#›</a:t>
            </a:fld>
            <a:endParaRPr lang="en-US" b="0" dirty="0">
              <a:ea typeface="ＭＳ Ｐゴシック" charset="-128"/>
            </a:endParaRPr>
          </a:p>
        </p:txBody>
      </p:sp>
      <p:sp>
        <p:nvSpPr>
          <p:cNvPr id="8" name="Rectangle 7"/>
          <p:cNvSpPr/>
          <p:nvPr userDrawn="1"/>
        </p:nvSpPr>
        <p:spPr>
          <a:xfrm>
            <a:off x="0" y="7938"/>
            <a:ext cx="9144000" cy="822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00" b="0" dirty="0">
              <a:solidFill>
                <a:srgbClr val="FFFFFF"/>
              </a:solidFill>
            </a:endParaRPr>
          </a:p>
        </p:txBody>
      </p:sp>
      <p:pic>
        <p:nvPicPr>
          <p:cNvPr id="1030" name="Picture 202"/>
          <p:cNvPicPr>
            <a:picLocks noChangeAspect="1" noChangeArrowheads="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8289925" y="98425"/>
            <a:ext cx="774700" cy="639763"/>
          </a:xfrm>
          <a:prstGeom prst="rect">
            <a:avLst/>
          </a:prstGeom>
          <a:noFill/>
          <a:ln w="9525">
            <a:noFill/>
            <a:miter lim="800000"/>
            <a:headEnd/>
            <a:tailEnd/>
          </a:ln>
        </p:spPr>
      </p:pic>
    </p:spTree>
    <p:extLst>
      <p:ext uri="{BB962C8B-B14F-4D97-AF65-F5344CB8AC3E}">
        <p14:creationId xmlns:p14="http://schemas.microsoft.com/office/powerpoint/2010/main" val="1711761887"/>
      </p:ext>
    </p:extLst>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 id="2147484219" r:id="rId4"/>
    <p:sldLayoutId id="2147484220" r:id="rId5"/>
    <p:sldLayoutId id="2147484221" r:id="rId6"/>
    <p:sldLayoutId id="2147484222" r:id="rId7"/>
    <p:sldLayoutId id="2147484223" r:id="rId8"/>
    <p:sldLayoutId id="2147484224" r:id="rId9"/>
    <p:sldLayoutId id="2147484225" r:id="rId10"/>
    <p:sldLayoutId id="2147484226" r:id="rId11"/>
    <p:sldLayoutId id="2147484227" r:id="rId12"/>
    <p:sldLayoutId id="2147484228" r:id="rId13"/>
  </p:sldLayoutIdLst>
  <p:transition/>
  <p:hf hdr="0" ftr="0" dt="0"/>
  <p:txStyles>
    <p:titleStyle>
      <a:lvl1pPr algn="l" rtl="0" eaLnBrk="0" fontAlgn="base" hangingPunct="0">
        <a:lnSpc>
          <a:spcPct val="85000"/>
        </a:lnSpc>
        <a:spcBef>
          <a:spcPct val="0"/>
        </a:spcBef>
        <a:spcAft>
          <a:spcPct val="0"/>
        </a:spcAft>
        <a:defRPr sz="3200" b="1">
          <a:solidFill>
            <a:schemeClr val="accent2"/>
          </a:solidFill>
          <a:latin typeface="+mj-lt"/>
          <a:ea typeface="+mj-ea"/>
          <a:cs typeface="+mj-cs"/>
        </a:defRPr>
      </a:lvl1pPr>
      <a:lvl2pPr algn="l" rtl="0" eaLnBrk="0" fontAlgn="base" hangingPunct="0">
        <a:lnSpc>
          <a:spcPct val="85000"/>
        </a:lnSpc>
        <a:spcBef>
          <a:spcPct val="0"/>
        </a:spcBef>
        <a:spcAft>
          <a:spcPct val="0"/>
        </a:spcAft>
        <a:defRPr sz="3200" b="1">
          <a:solidFill>
            <a:schemeClr val="accent2"/>
          </a:solidFill>
          <a:latin typeface="Arial" charset="0"/>
        </a:defRPr>
      </a:lvl2pPr>
      <a:lvl3pPr algn="l" rtl="0" eaLnBrk="0" fontAlgn="base" hangingPunct="0">
        <a:lnSpc>
          <a:spcPct val="85000"/>
        </a:lnSpc>
        <a:spcBef>
          <a:spcPct val="0"/>
        </a:spcBef>
        <a:spcAft>
          <a:spcPct val="0"/>
        </a:spcAft>
        <a:defRPr sz="3200" b="1">
          <a:solidFill>
            <a:schemeClr val="accent2"/>
          </a:solidFill>
          <a:latin typeface="Arial" charset="0"/>
        </a:defRPr>
      </a:lvl3pPr>
      <a:lvl4pPr algn="l" rtl="0" eaLnBrk="0" fontAlgn="base" hangingPunct="0">
        <a:lnSpc>
          <a:spcPct val="85000"/>
        </a:lnSpc>
        <a:spcBef>
          <a:spcPct val="0"/>
        </a:spcBef>
        <a:spcAft>
          <a:spcPct val="0"/>
        </a:spcAft>
        <a:defRPr sz="3200" b="1">
          <a:solidFill>
            <a:schemeClr val="accent2"/>
          </a:solidFill>
          <a:latin typeface="Arial" charset="0"/>
        </a:defRPr>
      </a:lvl4pPr>
      <a:lvl5pPr algn="l" rtl="0" eaLnBrk="0" fontAlgn="base" hangingPunct="0">
        <a:lnSpc>
          <a:spcPct val="85000"/>
        </a:lnSpc>
        <a:spcBef>
          <a:spcPct val="0"/>
        </a:spcBef>
        <a:spcAft>
          <a:spcPct val="0"/>
        </a:spcAft>
        <a:defRPr sz="3200" b="1">
          <a:solidFill>
            <a:schemeClr val="accent2"/>
          </a:solidFill>
          <a:latin typeface="Arial" charset="0"/>
        </a:defRPr>
      </a:lvl5pPr>
      <a:lvl6pPr marL="457200" algn="l" rtl="0" fontAlgn="base">
        <a:lnSpc>
          <a:spcPct val="85000"/>
        </a:lnSpc>
        <a:spcBef>
          <a:spcPct val="0"/>
        </a:spcBef>
        <a:spcAft>
          <a:spcPct val="0"/>
        </a:spcAft>
        <a:defRPr sz="3200" b="1">
          <a:solidFill>
            <a:schemeClr val="accent2"/>
          </a:solidFill>
          <a:latin typeface="Arial" charset="0"/>
        </a:defRPr>
      </a:lvl6pPr>
      <a:lvl7pPr marL="914400" algn="l" rtl="0" fontAlgn="base">
        <a:lnSpc>
          <a:spcPct val="85000"/>
        </a:lnSpc>
        <a:spcBef>
          <a:spcPct val="0"/>
        </a:spcBef>
        <a:spcAft>
          <a:spcPct val="0"/>
        </a:spcAft>
        <a:defRPr sz="3200" b="1">
          <a:solidFill>
            <a:schemeClr val="accent2"/>
          </a:solidFill>
          <a:latin typeface="Arial" charset="0"/>
        </a:defRPr>
      </a:lvl7pPr>
      <a:lvl8pPr marL="1371600" algn="l" rtl="0" fontAlgn="base">
        <a:lnSpc>
          <a:spcPct val="85000"/>
        </a:lnSpc>
        <a:spcBef>
          <a:spcPct val="0"/>
        </a:spcBef>
        <a:spcAft>
          <a:spcPct val="0"/>
        </a:spcAft>
        <a:defRPr sz="3200" b="1">
          <a:solidFill>
            <a:schemeClr val="accent2"/>
          </a:solidFill>
          <a:latin typeface="Arial" charset="0"/>
        </a:defRPr>
      </a:lvl8pPr>
      <a:lvl9pPr marL="1828800" algn="l" rtl="0" fontAlgn="base">
        <a:lnSpc>
          <a:spcPct val="85000"/>
        </a:lnSpc>
        <a:spcBef>
          <a:spcPct val="0"/>
        </a:spcBef>
        <a:spcAft>
          <a:spcPct val="0"/>
        </a:spcAft>
        <a:defRPr sz="3200" b="1">
          <a:solidFill>
            <a:schemeClr val="accent2"/>
          </a:solidFill>
          <a:latin typeface="Arial" charset="0"/>
        </a:defRPr>
      </a:lvl9pPr>
    </p:titleStyle>
    <p:bodyStyle>
      <a:lvl1pPr marL="282575" indent="-282575" algn="l" rtl="0" eaLnBrk="0" fontAlgn="base" hangingPunct="0">
        <a:spcBef>
          <a:spcPct val="30000"/>
        </a:spcBef>
        <a:spcAft>
          <a:spcPct val="0"/>
        </a:spcAft>
        <a:buChar char="•"/>
        <a:defRPr sz="2000">
          <a:solidFill>
            <a:schemeClr val="tx1"/>
          </a:solidFill>
          <a:latin typeface="+mn-lt"/>
          <a:ea typeface="+mn-ea"/>
          <a:cs typeface="+mn-cs"/>
        </a:defRPr>
      </a:lvl1pPr>
      <a:lvl2pPr marL="636588" indent="-239713" algn="l" rtl="0" eaLnBrk="0" fontAlgn="base" hangingPunct="0">
        <a:spcBef>
          <a:spcPct val="30000"/>
        </a:spcBef>
        <a:spcAft>
          <a:spcPct val="0"/>
        </a:spcAft>
        <a:buFont typeface="Times" pitchFamily="18" charset="0"/>
        <a:buChar char="–"/>
        <a:defRPr sz="2000">
          <a:solidFill>
            <a:schemeClr val="tx1"/>
          </a:solidFill>
          <a:latin typeface="+mn-lt"/>
        </a:defRPr>
      </a:lvl2pPr>
      <a:lvl3pPr marL="917575" indent="-166688" algn="l" rtl="0" eaLnBrk="0" fontAlgn="base" hangingPunct="0">
        <a:spcBef>
          <a:spcPct val="30000"/>
        </a:spcBef>
        <a:spcAft>
          <a:spcPct val="0"/>
        </a:spcAft>
        <a:buChar char="•"/>
        <a:defRPr sz="2000">
          <a:solidFill>
            <a:schemeClr val="tx1"/>
          </a:solidFill>
          <a:latin typeface="+mn-lt"/>
        </a:defRPr>
      </a:lvl3pPr>
      <a:lvl4pPr marL="1255713" indent="-223838" algn="l" rtl="0" eaLnBrk="0" fontAlgn="base" hangingPunct="0">
        <a:spcBef>
          <a:spcPct val="30000"/>
        </a:spcBef>
        <a:spcAft>
          <a:spcPct val="0"/>
        </a:spcAft>
        <a:buChar char="–"/>
        <a:defRPr sz="2000">
          <a:solidFill>
            <a:schemeClr val="tx1"/>
          </a:solidFill>
          <a:latin typeface="+mn-lt"/>
        </a:defRPr>
      </a:lvl4pPr>
      <a:lvl5pPr marL="1593850" indent="-223838" algn="l" rtl="0" eaLnBrk="0" fontAlgn="base" hangingPunct="0">
        <a:spcBef>
          <a:spcPct val="30000"/>
        </a:spcBef>
        <a:spcAft>
          <a:spcPct val="0"/>
        </a:spcAft>
        <a:buChar char="»"/>
        <a:defRPr sz="2000">
          <a:solidFill>
            <a:schemeClr val="tx1"/>
          </a:solidFill>
          <a:latin typeface="+mn-lt"/>
        </a:defRPr>
      </a:lvl5pPr>
      <a:lvl6pPr marL="2051050" indent="-223838" algn="l" rtl="0" fontAlgn="base">
        <a:spcBef>
          <a:spcPct val="30000"/>
        </a:spcBef>
        <a:spcAft>
          <a:spcPct val="0"/>
        </a:spcAft>
        <a:buChar char="»"/>
        <a:defRPr sz="2000">
          <a:solidFill>
            <a:schemeClr val="tx1"/>
          </a:solidFill>
          <a:latin typeface="+mn-lt"/>
        </a:defRPr>
      </a:lvl6pPr>
      <a:lvl7pPr marL="2508250" indent="-223838" algn="l" rtl="0" fontAlgn="base">
        <a:spcBef>
          <a:spcPct val="30000"/>
        </a:spcBef>
        <a:spcAft>
          <a:spcPct val="0"/>
        </a:spcAft>
        <a:buChar char="»"/>
        <a:defRPr sz="2000">
          <a:solidFill>
            <a:schemeClr val="tx1"/>
          </a:solidFill>
          <a:latin typeface="+mn-lt"/>
        </a:defRPr>
      </a:lvl7pPr>
      <a:lvl8pPr marL="2965450" indent="-223838" algn="l" rtl="0" fontAlgn="base">
        <a:spcBef>
          <a:spcPct val="30000"/>
        </a:spcBef>
        <a:spcAft>
          <a:spcPct val="0"/>
        </a:spcAft>
        <a:buChar char="»"/>
        <a:defRPr sz="2000">
          <a:solidFill>
            <a:schemeClr val="tx1"/>
          </a:solidFill>
          <a:latin typeface="+mn-lt"/>
        </a:defRPr>
      </a:lvl8pPr>
      <a:lvl9pPr marL="3422650" indent="-223838" algn="l" rtl="0" fontAlgn="base">
        <a:spcBef>
          <a:spcPct val="3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5" cstate="print">
            <a:extLst>
              <a:ext uri="{28A0092B-C50C-407E-A947-70E740481C1C}">
                <a14:useLocalDpi xmlns:a14="http://schemas.microsoft.com/office/drawing/2010/main"/>
              </a:ext>
            </a:extLst>
          </a:blip>
          <a:srcRect/>
          <a:stretch>
            <a:fillRect/>
          </a:stretch>
        </p:blipFill>
        <p:spPr bwMode="auto">
          <a:xfrm>
            <a:off x="0" y="846138"/>
            <a:ext cx="9144000" cy="6011862"/>
          </a:xfrm>
          <a:prstGeom prst="rect">
            <a:avLst/>
          </a:prstGeom>
          <a:noFill/>
          <a:ln w="9525">
            <a:noFill/>
            <a:miter lim="800000"/>
            <a:headEnd/>
            <a:tailEnd/>
          </a:ln>
        </p:spPr>
      </p:pic>
      <p:sp>
        <p:nvSpPr>
          <p:cNvPr id="13320" name="Rectangle 8"/>
          <p:cNvSpPr>
            <a:spLocks noChangeArrowheads="1"/>
          </p:cNvSpPr>
          <p:nvPr userDrawn="1"/>
        </p:nvSpPr>
        <p:spPr bwMode="auto">
          <a:xfrm>
            <a:off x="0" y="0"/>
            <a:ext cx="9144000" cy="6858000"/>
          </a:xfrm>
          <a:prstGeom prst="rect">
            <a:avLst/>
          </a:prstGeom>
          <a:noFill/>
          <a:ln w="9525">
            <a:solidFill>
              <a:schemeClr val="tx1"/>
            </a:solidFill>
            <a:miter lim="800000"/>
            <a:headEnd/>
            <a:tailEnd/>
          </a:ln>
          <a:effectLst/>
        </p:spPr>
        <p:txBody>
          <a:bodyPr wrap="none" anchor="ctr"/>
          <a:lstStyle/>
          <a:p>
            <a:pPr eaLnBrk="1" hangingPunct="1">
              <a:defRPr/>
            </a:pPr>
            <a:endParaRPr lang="en-US" sz="1000" b="0" dirty="0">
              <a:solidFill>
                <a:srgbClr val="000000"/>
              </a:solidFill>
              <a:latin typeface="Arial"/>
              <a:ea typeface="ＭＳ Ｐゴシック" charset="-128"/>
            </a:endParaRPr>
          </a:p>
        </p:txBody>
      </p:sp>
      <p:sp>
        <p:nvSpPr>
          <p:cNvPr id="13514" name="Rectangle 202"/>
          <p:cNvSpPr>
            <a:spLocks noGrp="1" noChangeArrowheads="1"/>
          </p:cNvSpPr>
          <p:nvPr>
            <p:ph type="sldNum" sz="quarter" idx="4"/>
          </p:nvPr>
        </p:nvSpPr>
        <p:spPr bwMode="auto">
          <a:xfrm>
            <a:off x="6759575" y="61499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a:solidFill>
                  <a:srgbClr val="000000"/>
                </a:solidFill>
                <a:latin typeface="Arial" charset="0"/>
              </a:defRPr>
            </a:lvl1pPr>
          </a:lstStyle>
          <a:p>
            <a:pPr eaLnBrk="1" hangingPunct="1">
              <a:defRPr/>
            </a:pPr>
            <a:fld id="{77DED4F8-70B6-4FEC-8637-BB6DB85BD4F5}" type="slidenum">
              <a:rPr lang="en-US" b="0">
                <a:ea typeface="ＭＳ Ｐゴシック" charset="-128"/>
              </a:rPr>
              <a:pPr eaLnBrk="1" hangingPunct="1">
                <a:defRPr/>
              </a:pPr>
              <a:t>‹#›</a:t>
            </a:fld>
            <a:endParaRPr lang="en-US" b="0" dirty="0">
              <a:ea typeface="ＭＳ Ｐゴシック" charset="-128"/>
            </a:endParaRPr>
          </a:p>
        </p:txBody>
      </p:sp>
      <p:sp>
        <p:nvSpPr>
          <p:cNvPr id="8" name="Rectangle 7"/>
          <p:cNvSpPr/>
          <p:nvPr userDrawn="1"/>
        </p:nvSpPr>
        <p:spPr>
          <a:xfrm>
            <a:off x="0" y="7938"/>
            <a:ext cx="9144000" cy="822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00" b="0" dirty="0">
              <a:solidFill>
                <a:srgbClr val="FFFFFF"/>
              </a:solidFill>
            </a:endParaRPr>
          </a:p>
        </p:txBody>
      </p:sp>
      <p:pic>
        <p:nvPicPr>
          <p:cNvPr id="1030" name="Picture 202"/>
          <p:cNvPicPr>
            <a:picLocks noChangeAspect="1" noChangeArrowheads="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8289925" y="98425"/>
            <a:ext cx="774700" cy="639763"/>
          </a:xfrm>
          <a:prstGeom prst="rect">
            <a:avLst/>
          </a:prstGeom>
          <a:noFill/>
          <a:ln w="9525">
            <a:noFill/>
            <a:miter lim="800000"/>
            <a:headEnd/>
            <a:tailEnd/>
          </a:ln>
        </p:spPr>
      </p:pic>
    </p:spTree>
    <p:extLst>
      <p:ext uri="{BB962C8B-B14F-4D97-AF65-F5344CB8AC3E}">
        <p14:creationId xmlns:p14="http://schemas.microsoft.com/office/powerpoint/2010/main" val="2307360118"/>
      </p:ext>
    </p:extLst>
  </p:cSld>
  <p:clrMap bg1="lt1" tx1="dk1" bg2="lt2" tx2="dk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 id="2147484238" r:id="rId9"/>
    <p:sldLayoutId id="2147484239" r:id="rId10"/>
    <p:sldLayoutId id="2147484240" r:id="rId11"/>
    <p:sldLayoutId id="2147484241" r:id="rId12"/>
    <p:sldLayoutId id="2147484242" r:id="rId13"/>
  </p:sldLayoutIdLst>
  <p:transition/>
  <p:hf hdr="0" ftr="0" dt="0"/>
  <p:txStyles>
    <p:titleStyle>
      <a:lvl1pPr algn="l" rtl="0" eaLnBrk="0" fontAlgn="base" hangingPunct="0">
        <a:lnSpc>
          <a:spcPct val="85000"/>
        </a:lnSpc>
        <a:spcBef>
          <a:spcPct val="0"/>
        </a:spcBef>
        <a:spcAft>
          <a:spcPct val="0"/>
        </a:spcAft>
        <a:defRPr sz="3200" b="1">
          <a:solidFill>
            <a:schemeClr val="accent2"/>
          </a:solidFill>
          <a:latin typeface="+mj-lt"/>
          <a:ea typeface="+mj-ea"/>
          <a:cs typeface="+mj-cs"/>
        </a:defRPr>
      </a:lvl1pPr>
      <a:lvl2pPr algn="l" rtl="0" eaLnBrk="0" fontAlgn="base" hangingPunct="0">
        <a:lnSpc>
          <a:spcPct val="85000"/>
        </a:lnSpc>
        <a:spcBef>
          <a:spcPct val="0"/>
        </a:spcBef>
        <a:spcAft>
          <a:spcPct val="0"/>
        </a:spcAft>
        <a:defRPr sz="3200" b="1">
          <a:solidFill>
            <a:schemeClr val="accent2"/>
          </a:solidFill>
          <a:latin typeface="Arial" charset="0"/>
        </a:defRPr>
      </a:lvl2pPr>
      <a:lvl3pPr algn="l" rtl="0" eaLnBrk="0" fontAlgn="base" hangingPunct="0">
        <a:lnSpc>
          <a:spcPct val="85000"/>
        </a:lnSpc>
        <a:spcBef>
          <a:spcPct val="0"/>
        </a:spcBef>
        <a:spcAft>
          <a:spcPct val="0"/>
        </a:spcAft>
        <a:defRPr sz="3200" b="1">
          <a:solidFill>
            <a:schemeClr val="accent2"/>
          </a:solidFill>
          <a:latin typeface="Arial" charset="0"/>
        </a:defRPr>
      </a:lvl3pPr>
      <a:lvl4pPr algn="l" rtl="0" eaLnBrk="0" fontAlgn="base" hangingPunct="0">
        <a:lnSpc>
          <a:spcPct val="85000"/>
        </a:lnSpc>
        <a:spcBef>
          <a:spcPct val="0"/>
        </a:spcBef>
        <a:spcAft>
          <a:spcPct val="0"/>
        </a:spcAft>
        <a:defRPr sz="3200" b="1">
          <a:solidFill>
            <a:schemeClr val="accent2"/>
          </a:solidFill>
          <a:latin typeface="Arial" charset="0"/>
        </a:defRPr>
      </a:lvl4pPr>
      <a:lvl5pPr algn="l" rtl="0" eaLnBrk="0" fontAlgn="base" hangingPunct="0">
        <a:lnSpc>
          <a:spcPct val="85000"/>
        </a:lnSpc>
        <a:spcBef>
          <a:spcPct val="0"/>
        </a:spcBef>
        <a:spcAft>
          <a:spcPct val="0"/>
        </a:spcAft>
        <a:defRPr sz="3200" b="1">
          <a:solidFill>
            <a:schemeClr val="accent2"/>
          </a:solidFill>
          <a:latin typeface="Arial" charset="0"/>
        </a:defRPr>
      </a:lvl5pPr>
      <a:lvl6pPr marL="457200" algn="l" rtl="0" fontAlgn="base">
        <a:lnSpc>
          <a:spcPct val="85000"/>
        </a:lnSpc>
        <a:spcBef>
          <a:spcPct val="0"/>
        </a:spcBef>
        <a:spcAft>
          <a:spcPct val="0"/>
        </a:spcAft>
        <a:defRPr sz="3200" b="1">
          <a:solidFill>
            <a:schemeClr val="accent2"/>
          </a:solidFill>
          <a:latin typeface="Arial" charset="0"/>
        </a:defRPr>
      </a:lvl6pPr>
      <a:lvl7pPr marL="914400" algn="l" rtl="0" fontAlgn="base">
        <a:lnSpc>
          <a:spcPct val="85000"/>
        </a:lnSpc>
        <a:spcBef>
          <a:spcPct val="0"/>
        </a:spcBef>
        <a:spcAft>
          <a:spcPct val="0"/>
        </a:spcAft>
        <a:defRPr sz="3200" b="1">
          <a:solidFill>
            <a:schemeClr val="accent2"/>
          </a:solidFill>
          <a:latin typeface="Arial" charset="0"/>
        </a:defRPr>
      </a:lvl7pPr>
      <a:lvl8pPr marL="1371600" algn="l" rtl="0" fontAlgn="base">
        <a:lnSpc>
          <a:spcPct val="85000"/>
        </a:lnSpc>
        <a:spcBef>
          <a:spcPct val="0"/>
        </a:spcBef>
        <a:spcAft>
          <a:spcPct val="0"/>
        </a:spcAft>
        <a:defRPr sz="3200" b="1">
          <a:solidFill>
            <a:schemeClr val="accent2"/>
          </a:solidFill>
          <a:latin typeface="Arial" charset="0"/>
        </a:defRPr>
      </a:lvl8pPr>
      <a:lvl9pPr marL="1828800" algn="l" rtl="0" fontAlgn="base">
        <a:lnSpc>
          <a:spcPct val="85000"/>
        </a:lnSpc>
        <a:spcBef>
          <a:spcPct val="0"/>
        </a:spcBef>
        <a:spcAft>
          <a:spcPct val="0"/>
        </a:spcAft>
        <a:defRPr sz="3200" b="1">
          <a:solidFill>
            <a:schemeClr val="accent2"/>
          </a:solidFill>
          <a:latin typeface="Arial" charset="0"/>
        </a:defRPr>
      </a:lvl9pPr>
    </p:titleStyle>
    <p:bodyStyle>
      <a:lvl1pPr marL="282575" indent="-282575" algn="l" rtl="0" eaLnBrk="0" fontAlgn="base" hangingPunct="0">
        <a:spcBef>
          <a:spcPct val="30000"/>
        </a:spcBef>
        <a:spcAft>
          <a:spcPct val="0"/>
        </a:spcAft>
        <a:buChar char="•"/>
        <a:defRPr sz="2000">
          <a:solidFill>
            <a:schemeClr val="tx1"/>
          </a:solidFill>
          <a:latin typeface="+mn-lt"/>
          <a:ea typeface="+mn-ea"/>
          <a:cs typeface="+mn-cs"/>
        </a:defRPr>
      </a:lvl1pPr>
      <a:lvl2pPr marL="636588" indent="-239713" algn="l" rtl="0" eaLnBrk="0" fontAlgn="base" hangingPunct="0">
        <a:spcBef>
          <a:spcPct val="30000"/>
        </a:spcBef>
        <a:spcAft>
          <a:spcPct val="0"/>
        </a:spcAft>
        <a:buFont typeface="Times" pitchFamily="18" charset="0"/>
        <a:buChar char="–"/>
        <a:defRPr sz="2000">
          <a:solidFill>
            <a:schemeClr val="tx1"/>
          </a:solidFill>
          <a:latin typeface="+mn-lt"/>
        </a:defRPr>
      </a:lvl2pPr>
      <a:lvl3pPr marL="917575" indent="-166688" algn="l" rtl="0" eaLnBrk="0" fontAlgn="base" hangingPunct="0">
        <a:spcBef>
          <a:spcPct val="30000"/>
        </a:spcBef>
        <a:spcAft>
          <a:spcPct val="0"/>
        </a:spcAft>
        <a:buChar char="•"/>
        <a:defRPr sz="2000">
          <a:solidFill>
            <a:schemeClr val="tx1"/>
          </a:solidFill>
          <a:latin typeface="+mn-lt"/>
        </a:defRPr>
      </a:lvl3pPr>
      <a:lvl4pPr marL="1255713" indent="-223838" algn="l" rtl="0" eaLnBrk="0" fontAlgn="base" hangingPunct="0">
        <a:spcBef>
          <a:spcPct val="30000"/>
        </a:spcBef>
        <a:spcAft>
          <a:spcPct val="0"/>
        </a:spcAft>
        <a:buChar char="–"/>
        <a:defRPr sz="2000">
          <a:solidFill>
            <a:schemeClr val="tx1"/>
          </a:solidFill>
          <a:latin typeface="+mn-lt"/>
        </a:defRPr>
      </a:lvl4pPr>
      <a:lvl5pPr marL="1593850" indent="-223838" algn="l" rtl="0" eaLnBrk="0" fontAlgn="base" hangingPunct="0">
        <a:spcBef>
          <a:spcPct val="30000"/>
        </a:spcBef>
        <a:spcAft>
          <a:spcPct val="0"/>
        </a:spcAft>
        <a:buChar char="»"/>
        <a:defRPr sz="2000">
          <a:solidFill>
            <a:schemeClr val="tx1"/>
          </a:solidFill>
          <a:latin typeface="+mn-lt"/>
        </a:defRPr>
      </a:lvl5pPr>
      <a:lvl6pPr marL="2051050" indent="-223838" algn="l" rtl="0" fontAlgn="base">
        <a:spcBef>
          <a:spcPct val="30000"/>
        </a:spcBef>
        <a:spcAft>
          <a:spcPct val="0"/>
        </a:spcAft>
        <a:buChar char="»"/>
        <a:defRPr sz="2000">
          <a:solidFill>
            <a:schemeClr val="tx1"/>
          </a:solidFill>
          <a:latin typeface="+mn-lt"/>
        </a:defRPr>
      </a:lvl6pPr>
      <a:lvl7pPr marL="2508250" indent="-223838" algn="l" rtl="0" fontAlgn="base">
        <a:spcBef>
          <a:spcPct val="30000"/>
        </a:spcBef>
        <a:spcAft>
          <a:spcPct val="0"/>
        </a:spcAft>
        <a:buChar char="»"/>
        <a:defRPr sz="2000">
          <a:solidFill>
            <a:schemeClr val="tx1"/>
          </a:solidFill>
          <a:latin typeface="+mn-lt"/>
        </a:defRPr>
      </a:lvl7pPr>
      <a:lvl8pPr marL="2965450" indent="-223838" algn="l" rtl="0" fontAlgn="base">
        <a:spcBef>
          <a:spcPct val="30000"/>
        </a:spcBef>
        <a:spcAft>
          <a:spcPct val="0"/>
        </a:spcAft>
        <a:buChar char="»"/>
        <a:defRPr sz="2000">
          <a:solidFill>
            <a:schemeClr val="tx1"/>
          </a:solidFill>
          <a:latin typeface="+mn-lt"/>
        </a:defRPr>
      </a:lvl8pPr>
      <a:lvl9pPr marL="3422650" indent="-223838" algn="l" rtl="0" fontAlgn="base">
        <a:spcBef>
          <a:spcPct val="3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176338"/>
            <a:ext cx="8229600" cy="52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4271711"/>
      </p:ext>
    </p:extLst>
  </p:cSld>
  <p:clrMap bg1="lt1" tx1="dk1" bg2="lt2" tx2="dk2" accent1="accent1" accent2="accent2" accent3="accent3" accent4="accent4" accent5="accent5" accent6="accent6" hlink="hlink" folHlink="folHlink"/>
  <p:sldLayoutIdLst>
    <p:sldLayoutId id="2147484244" r:id="rId1"/>
    <p:sldLayoutId id="2147484245" r:id="rId2"/>
    <p:sldLayoutId id="2147484246" r:id="rId3"/>
    <p:sldLayoutId id="2147484247" r:id="rId4"/>
    <p:sldLayoutId id="2147484248" r:id="rId5"/>
    <p:sldLayoutId id="2147484249" r:id="rId6"/>
    <p:sldLayoutId id="2147484250" r:id="rId7"/>
    <p:sldLayoutId id="2147484251" r:id="rId8"/>
    <p:sldLayoutId id="2147484252" r:id="rId9"/>
    <p:sldLayoutId id="2147484253" r:id="rId10"/>
    <p:sldLayoutId id="2147484254" r:id="rId11"/>
    <p:sldLayoutId id="2147484255" r:id="rId12"/>
    <p:sldLayoutId id="2147484256" r:id="rId13"/>
    <p:sldLayoutId id="2147484257" r:id="rId14"/>
    <p:sldLayoutId id="2147484258" r:id="rId15"/>
    <p:sldLayoutId id="2147484259" r:id="rId16"/>
    <p:sldLayoutId id="2147484260" r:id="rId17"/>
  </p:sldLayoutIdLst>
  <p:txStyles>
    <p:titleStyle>
      <a:lvl1pPr algn="l" defTabSz="457200" rtl="0" eaLnBrk="1" fontAlgn="base" hangingPunct="1">
        <a:spcBef>
          <a:spcPct val="0"/>
        </a:spcBef>
        <a:spcAft>
          <a:spcPct val="0"/>
        </a:spcAft>
        <a:defRPr sz="2800" kern="1200">
          <a:solidFill>
            <a:schemeClr val="tx1"/>
          </a:solidFill>
          <a:latin typeface="Arial"/>
          <a:ea typeface="ＭＳ Ｐゴシック" charset="0"/>
          <a:cs typeface="Arial"/>
        </a:defRPr>
      </a:lvl1pPr>
      <a:lvl2pPr algn="l" defTabSz="457200" rtl="0" eaLnBrk="1" fontAlgn="base" hangingPunct="1">
        <a:spcBef>
          <a:spcPct val="0"/>
        </a:spcBef>
        <a:spcAft>
          <a:spcPct val="0"/>
        </a:spcAft>
        <a:defRPr sz="2800">
          <a:solidFill>
            <a:schemeClr val="tx1"/>
          </a:solidFill>
          <a:latin typeface="Arial" charset="0"/>
          <a:ea typeface="ＭＳ Ｐゴシック" charset="0"/>
        </a:defRPr>
      </a:lvl2pPr>
      <a:lvl3pPr algn="l" defTabSz="457200" rtl="0" eaLnBrk="1" fontAlgn="base" hangingPunct="1">
        <a:spcBef>
          <a:spcPct val="0"/>
        </a:spcBef>
        <a:spcAft>
          <a:spcPct val="0"/>
        </a:spcAft>
        <a:defRPr sz="2800">
          <a:solidFill>
            <a:schemeClr val="tx1"/>
          </a:solidFill>
          <a:latin typeface="Arial" charset="0"/>
          <a:ea typeface="ＭＳ Ｐゴシック" charset="0"/>
        </a:defRPr>
      </a:lvl3pPr>
      <a:lvl4pPr algn="l" defTabSz="457200" rtl="0" eaLnBrk="1" fontAlgn="base" hangingPunct="1">
        <a:spcBef>
          <a:spcPct val="0"/>
        </a:spcBef>
        <a:spcAft>
          <a:spcPct val="0"/>
        </a:spcAft>
        <a:defRPr sz="2800">
          <a:solidFill>
            <a:schemeClr val="tx1"/>
          </a:solidFill>
          <a:latin typeface="Arial" charset="0"/>
          <a:ea typeface="ＭＳ Ｐゴシック" charset="0"/>
        </a:defRPr>
      </a:lvl4pPr>
      <a:lvl5pPr algn="l" defTabSz="457200" rtl="0" eaLnBrk="1" fontAlgn="base" hangingPunct="1">
        <a:spcBef>
          <a:spcPct val="0"/>
        </a:spcBef>
        <a:spcAft>
          <a:spcPct val="0"/>
        </a:spcAft>
        <a:defRPr sz="2800">
          <a:solidFill>
            <a:schemeClr val="tx1"/>
          </a:solidFill>
          <a:latin typeface="Arial" charset="0"/>
          <a:ea typeface="ＭＳ Ｐゴシック" charset="0"/>
        </a:defRPr>
      </a:lvl5pPr>
      <a:lvl6pPr marL="457200" algn="l" defTabSz="457200" rtl="0" eaLnBrk="1" fontAlgn="base" hangingPunct="1">
        <a:spcBef>
          <a:spcPct val="0"/>
        </a:spcBef>
        <a:spcAft>
          <a:spcPct val="0"/>
        </a:spcAft>
        <a:defRPr sz="2800">
          <a:solidFill>
            <a:schemeClr val="tx1"/>
          </a:solidFill>
          <a:latin typeface="Arial" charset="0"/>
          <a:ea typeface="ＭＳ Ｐゴシック" charset="0"/>
        </a:defRPr>
      </a:lvl6pPr>
      <a:lvl7pPr marL="914400" algn="l" defTabSz="457200" rtl="0" eaLnBrk="1" fontAlgn="base" hangingPunct="1">
        <a:spcBef>
          <a:spcPct val="0"/>
        </a:spcBef>
        <a:spcAft>
          <a:spcPct val="0"/>
        </a:spcAft>
        <a:defRPr sz="2800">
          <a:solidFill>
            <a:schemeClr val="tx1"/>
          </a:solidFill>
          <a:latin typeface="Arial" charset="0"/>
          <a:ea typeface="ＭＳ Ｐゴシック" charset="0"/>
        </a:defRPr>
      </a:lvl7pPr>
      <a:lvl8pPr marL="1371600" algn="l" defTabSz="457200" rtl="0" eaLnBrk="1" fontAlgn="base" hangingPunct="1">
        <a:spcBef>
          <a:spcPct val="0"/>
        </a:spcBef>
        <a:spcAft>
          <a:spcPct val="0"/>
        </a:spcAft>
        <a:defRPr sz="2800">
          <a:solidFill>
            <a:schemeClr val="tx1"/>
          </a:solidFill>
          <a:latin typeface="Arial" charset="0"/>
          <a:ea typeface="ＭＳ Ｐゴシック" charset="0"/>
        </a:defRPr>
      </a:lvl8pPr>
      <a:lvl9pPr marL="1828800" algn="l" defTabSz="457200" rtl="0" eaLnBrk="1" fontAlgn="base" hangingPunct="1">
        <a:spcBef>
          <a:spcPct val="0"/>
        </a:spcBef>
        <a:spcAft>
          <a:spcPct val="0"/>
        </a:spcAft>
        <a:defRPr sz="2800">
          <a:solidFill>
            <a:schemeClr val="tx1"/>
          </a:solidFill>
          <a:latin typeface="Arial" charset="0"/>
          <a:ea typeface="ＭＳ Ｐゴシック" charset="0"/>
        </a:defRPr>
      </a:lvl9pPr>
    </p:titleStyle>
    <p:bodyStyle>
      <a:lvl1pPr marL="273050" indent="-163513" algn="l" defTabSz="457200" rtl="0" eaLnBrk="1" fontAlgn="base" hangingPunct="1">
        <a:spcBef>
          <a:spcPts val="600"/>
        </a:spcBef>
        <a:spcAft>
          <a:spcPct val="0"/>
        </a:spcAft>
        <a:buFont typeface="Arial" charset="0"/>
        <a:buChar char="•"/>
        <a:defRPr sz="2000" kern="1200">
          <a:solidFill>
            <a:schemeClr val="tx1"/>
          </a:solidFill>
          <a:latin typeface="Arial"/>
          <a:ea typeface="ＭＳ Ｐゴシック" charset="0"/>
          <a:cs typeface="Arial"/>
        </a:defRPr>
      </a:lvl1pPr>
      <a:lvl2pPr marL="465138" indent="-190500" algn="l" defTabSz="457200" rtl="0" eaLnBrk="1" fontAlgn="base" hangingPunct="1">
        <a:spcBef>
          <a:spcPts val="300"/>
        </a:spcBef>
        <a:spcAft>
          <a:spcPct val="0"/>
        </a:spcAft>
        <a:buFont typeface="Arial" charset="0"/>
        <a:buChar char="–"/>
        <a:defRPr kern="1200">
          <a:solidFill>
            <a:schemeClr val="tx1"/>
          </a:solidFill>
          <a:latin typeface="Arial"/>
          <a:ea typeface="ＭＳ Ｐゴシック" charset="0"/>
          <a:cs typeface="Arial"/>
        </a:defRPr>
      </a:lvl2pPr>
      <a:lvl3pPr marL="685800" indent="-136525" algn="l" defTabSz="457200" rtl="0" eaLnBrk="1" fontAlgn="base" hangingPunct="1">
        <a:spcBef>
          <a:spcPts val="300"/>
        </a:spcBef>
        <a:spcAft>
          <a:spcPct val="0"/>
        </a:spcAft>
        <a:buFont typeface="Arial" charset="0"/>
        <a:buChar char="•"/>
        <a:defRPr kern="1200">
          <a:solidFill>
            <a:schemeClr val="tx1"/>
          </a:solidFill>
          <a:latin typeface="Arial"/>
          <a:ea typeface="ＭＳ Ｐゴシック" charset="0"/>
          <a:cs typeface="Arial"/>
        </a:defRPr>
      </a:lvl3pPr>
      <a:lvl4pPr marL="868363" indent="-136525" algn="l" defTabSz="457200" rtl="0" eaLnBrk="1" fontAlgn="base" hangingPunct="1">
        <a:spcBef>
          <a:spcPts val="300"/>
        </a:spcBef>
        <a:spcAft>
          <a:spcPct val="0"/>
        </a:spcAft>
        <a:buFont typeface="Arial" charset="0"/>
        <a:buChar char="–"/>
        <a:defRPr kern="1200">
          <a:solidFill>
            <a:schemeClr val="tx1"/>
          </a:solidFill>
          <a:latin typeface="Arial"/>
          <a:ea typeface="ＭＳ Ｐゴシック" charset="0"/>
          <a:cs typeface="Arial"/>
        </a:defRPr>
      </a:lvl4pPr>
      <a:lvl5pPr marL="1143000" indent="-136525" algn="l" defTabSz="457200" rtl="0" eaLnBrk="1" fontAlgn="base" hangingPunct="1">
        <a:spcBef>
          <a:spcPts val="300"/>
        </a:spcBef>
        <a:spcAft>
          <a:spcPct val="0"/>
        </a:spcAft>
        <a:buFont typeface="Arial" charset="0"/>
        <a:buChar char="»"/>
        <a:defRPr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4" cstate="screen"/>
          <a:srcRect/>
          <a:stretch>
            <a:fillRect/>
          </a:stretch>
        </p:blipFill>
        <p:spPr bwMode="auto">
          <a:xfrm>
            <a:off x="0" y="846138"/>
            <a:ext cx="9144000" cy="6011862"/>
          </a:xfrm>
          <a:prstGeom prst="rect">
            <a:avLst/>
          </a:prstGeom>
          <a:noFill/>
          <a:ln w="9525">
            <a:noFill/>
            <a:miter lim="800000"/>
            <a:headEnd/>
            <a:tailEnd/>
          </a:ln>
        </p:spPr>
      </p:pic>
      <p:sp>
        <p:nvSpPr>
          <p:cNvPr id="13320" name="Rectangle 8"/>
          <p:cNvSpPr>
            <a:spLocks noChangeArrowheads="1"/>
          </p:cNvSpPr>
          <p:nvPr userDrawn="1"/>
        </p:nvSpPr>
        <p:spPr bwMode="auto">
          <a:xfrm>
            <a:off x="0" y="0"/>
            <a:ext cx="9144000" cy="6858000"/>
          </a:xfrm>
          <a:prstGeom prst="rect">
            <a:avLst/>
          </a:prstGeom>
          <a:noFill/>
          <a:ln w="9525">
            <a:solidFill>
              <a:schemeClr val="tx1"/>
            </a:solidFill>
            <a:miter lim="800000"/>
            <a:headEnd/>
            <a:tailEnd/>
          </a:ln>
          <a:effectLst/>
        </p:spPr>
        <p:txBody>
          <a:bodyPr wrap="none" anchor="ctr"/>
          <a:lstStyle/>
          <a:p>
            <a:pPr eaLnBrk="1" hangingPunct="1">
              <a:defRPr/>
            </a:pPr>
            <a:endParaRPr lang="en-US" sz="1800" b="0">
              <a:solidFill>
                <a:srgbClr val="000000"/>
              </a:solidFill>
              <a:latin typeface="Arial" charset="0"/>
              <a:ea typeface="+mn-ea"/>
            </a:endParaRPr>
          </a:p>
        </p:txBody>
      </p:sp>
      <p:sp>
        <p:nvSpPr>
          <p:cNvPr id="13514" name="Rectangle 202"/>
          <p:cNvSpPr>
            <a:spLocks noGrp="1" noChangeArrowheads="1"/>
          </p:cNvSpPr>
          <p:nvPr>
            <p:ph type="sldNum" sz="quarter" idx="4"/>
          </p:nvPr>
        </p:nvSpPr>
        <p:spPr bwMode="auto">
          <a:xfrm>
            <a:off x="6759575" y="61499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a:solidFill>
                  <a:srgbClr val="000000"/>
                </a:solidFill>
                <a:latin typeface="Arial" charset="0"/>
              </a:defRPr>
            </a:lvl1pPr>
          </a:lstStyle>
          <a:p>
            <a:pPr eaLnBrk="1" hangingPunct="1">
              <a:defRPr/>
            </a:pPr>
            <a:fld id="{923FED44-BF20-4D81-8B0E-61A7D8C1A645}" type="slidenum">
              <a:rPr lang="en-US" b="0">
                <a:ea typeface="+mn-ea"/>
              </a:rPr>
              <a:pPr eaLnBrk="1" hangingPunct="1">
                <a:defRPr/>
              </a:pPr>
              <a:t>‹#›</a:t>
            </a:fld>
            <a:endParaRPr lang="en-US" b="0">
              <a:ea typeface="+mn-ea"/>
            </a:endParaRPr>
          </a:p>
        </p:txBody>
      </p:sp>
      <p:sp>
        <p:nvSpPr>
          <p:cNvPr id="8" name="Rectangle 7"/>
          <p:cNvSpPr/>
          <p:nvPr userDrawn="1"/>
        </p:nvSpPr>
        <p:spPr>
          <a:xfrm>
            <a:off x="0" y="7938"/>
            <a:ext cx="9144000" cy="822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b="0">
              <a:solidFill>
                <a:srgbClr val="FFFFFF"/>
              </a:solidFill>
            </a:endParaRPr>
          </a:p>
        </p:txBody>
      </p:sp>
      <p:pic>
        <p:nvPicPr>
          <p:cNvPr id="1030" name="Picture 202"/>
          <p:cNvPicPr>
            <a:picLocks noChangeAspect="1" noChangeArrowheads="1"/>
          </p:cNvPicPr>
          <p:nvPr userDrawn="1"/>
        </p:nvPicPr>
        <p:blipFill>
          <a:blip r:embed="rId15" cstate="screen"/>
          <a:srcRect/>
          <a:stretch>
            <a:fillRect/>
          </a:stretch>
        </p:blipFill>
        <p:spPr bwMode="auto">
          <a:xfrm>
            <a:off x="8289925" y="98425"/>
            <a:ext cx="774700" cy="639763"/>
          </a:xfrm>
          <a:prstGeom prst="rect">
            <a:avLst/>
          </a:prstGeom>
          <a:noFill/>
          <a:ln w="9525">
            <a:noFill/>
            <a:miter lim="800000"/>
            <a:headEnd/>
            <a:tailEnd/>
          </a:ln>
        </p:spPr>
      </p:pic>
    </p:spTree>
    <p:extLst>
      <p:ext uri="{BB962C8B-B14F-4D97-AF65-F5344CB8AC3E}">
        <p14:creationId xmlns:p14="http://schemas.microsoft.com/office/powerpoint/2010/main" val="1741053844"/>
      </p:ext>
    </p:extLst>
  </p:cSld>
  <p:clrMap bg1="lt1" tx1="dk1" bg2="lt2" tx2="dk2" accent1="accent1" accent2="accent2" accent3="accent3" accent4="accent4" accent5="accent5" accent6="accent6" hlink="hlink" folHlink="folHlink"/>
  <p:sldLayoutIdLst>
    <p:sldLayoutId id="2147484275" r:id="rId1"/>
    <p:sldLayoutId id="2147484276" r:id="rId2"/>
    <p:sldLayoutId id="2147484277" r:id="rId3"/>
    <p:sldLayoutId id="2147484278" r:id="rId4"/>
    <p:sldLayoutId id="2147484279" r:id="rId5"/>
    <p:sldLayoutId id="2147484280" r:id="rId6"/>
    <p:sldLayoutId id="2147484281" r:id="rId7"/>
    <p:sldLayoutId id="2147484282" r:id="rId8"/>
    <p:sldLayoutId id="2147484283" r:id="rId9"/>
    <p:sldLayoutId id="2147484284" r:id="rId10"/>
    <p:sldLayoutId id="2147484285" r:id="rId11"/>
    <p:sldLayoutId id="2147484286" r:id="rId12"/>
  </p:sldLayoutIdLst>
  <p:transition/>
  <p:hf hdr="0" ftr="0" dt="0"/>
  <p:txStyles>
    <p:titleStyle>
      <a:lvl1pPr algn="l" rtl="0" eaLnBrk="0" fontAlgn="base" hangingPunct="0">
        <a:lnSpc>
          <a:spcPct val="85000"/>
        </a:lnSpc>
        <a:spcBef>
          <a:spcPct val="0"/>
        </a:spcBef>
        <a:spcAft>
          <a:spcPct val="0"/>
        </a:spcAft>
        <a:defRPr sz="3200" b="1">
          <a:solidFill>
            <a:schemeClr val="accent2"/>
          </a:solidFill>
          <a:latin typeface="+mj-lt"/>
          <a:ea typeface="+mj-ea"/>
          <a:cs typeface="+mj-cs"/>
        </a:defRPr>
      </a:lvl1pPr>
      <a:lvl2pPr algn="l" rtl="0" eaLnBrk="0" fontAlgn="base" hangingPunct="0">
        <a:lnSpc>
          <a:spcPct val="85000"/>
        </a:lnSpc>
        <a:spcBef>
          <a:spcPct val="0"/>
        </a:spcBef>
        <a:spcAft>
          <a:spcPct val="0"/>
        </a:spcAft>
        <a:defRPr sz="3200" b="1">
          <a:solidFill>
            <a:schemeClr val="accent2"/>
          </a:solidFill>
          <a:latin typeface="Arial" charset="0"/>
        </a:defRPr>
      </a:lvl2pPr>
      <a:lvl3pPr algn="l" rtl="0" eaLnBrk="0" fontAlgn="base" hangingPunct="0">
        <a:lnSpc>
          <a:spcPct val="85000"/>
        </a:lnSpc>
        <a:spcBef>
          <a:spcPct val="0"/>
        </a:spcBef>
        <a:spcAft>
          <a:spcPct val="0"/>
        </a:spcAft>
        <a:defRPr sz="3200" b="1">
          <a:solidFill>
            <a:schemeClr val="accent2"/>
          </a:solidFill>
          <a:latin typeface="Arial" charset="0"/>
        </a:defRPr>
      </a:lvl3pPr>
      <a:lvl4pPr algn="l" rtl="0" eaLnBrk="0" fontAlgn="base" hangingPunct="0">
        <a:lnSpc>
          <a:spcPct val="85000"/>
        </a:lnSpc>
        <a:spcBef>
          <a:spcPct val="0"/>
        </a:spcBef>
        <a:spcAft>
          <a:spcPct val="0"/>
        </a:spcAft>
        <a:defRPr sz="3200" b="1">
          <a:solidFill>
            <a:schemeClr val="accent2"/>
          </a:solidFill>
          <a:latin typeface="Arial" charset="0"/>
        </a:defRPr>
      </a:lvl4pPr>
      <a:lvl5pPr algn="l" rtl="0" eaLnBrk="0" fontAlgn="base" hangingPunct="0">
        <a:lnSpc>
          <a:spcPct val="85000"/>
        </a:lnSpc>
        <a:spcBef>
          <a:spcPct val="0"/>
        </a:spcBef>
        <a:spcAft>
          <a:spcPct val="0"/>
        </a:spcAft>
        <a:defRPr sz="3200" b="1">
          <a:solidFill>
            <a:schemeClr val="accent2"/>
          </a:solidFill>
          <a:latin typeface="Arial" charset="0"/>
        </a:defRPr>
      </a:lvl5pPr>
      <a:lvl6pPr marL="457200" algn="l" rtl="0" fontAlgn="base">
        <a:lnSpc>
          <a:spcPct val="85000"/>
        </a:lnSpc>
        <a:spcBef>
          <a:spcPct val="0"/>
        </a:spcBef>
        <a:spcAft>
          <a:spcPct val="0"/>
        </a:spcAft>
        <a:defRPr sz="3200" b="1">
          <a:solidFill>
            <a:schemeClr val="accent2"/>
          </a:solidFill>
          <a:latin typeface="Arial" charset="0"/>
        </a:defRPr>
      </a:lvl6pPr>
      <a:lvl7pPr marL="914400" algn="l" rtl="0" fontAlgn="base">
        <a:lnSpc>
          <a:spcPct val="85000"/>
        </a:lnSpc>
        <a:spcBef>
          <a:spcPct val="0"/>
        </a:spcBef>
        <a:spcAft>
          <a:spcPct val="0"/>
        </a:spcAft>
        <a:defRPr sz="3200" b="1">
          <a:solidFill>
            <a:schemeClr val="accent2"/>
          </a:solidFill>
          <a:latin typeface="Arial" charset="0"/>
        </a:defRPr>
      </a:lvl7pPr>
      <a:lvl8pPr marL="1371600" algn="l" rtl="0" fontAlgn="base">
        <a:lnSpc>
          <a:spcPct val="85000"/>
        </a:lnSpc>
        <a:spcBef>
          <a:spcPct val="0"/>
        </a:spcBef>
        <a:spcAft>
          <a:spcPct val="0"/>
        </a:spcAft>
        <a:defRPr sz="3200" b="1">
          <a:solidFill>
            <a:schemeClr val="accent2"/>
          </a:solidFill>
          <a:latin typeface="Arial" charset="0"/>
        </a:defRPr>
      </a:lvl8pPr>
      <a:lvl9pPr marL="1828800" algn="l" rtl="0" fontAlgn="base">
        <a:lnSpc>
          <a:spcPct val="85000"/>
        </a:lnSpc>
        <a:spcBef>
          <a:spcPct val="0"/>
        </a:spcBef>
        <a:spcAft>
          <a:spcPct val="0"/>
        </a:spcAft>
        <a:defRPr sz="3200" b="1">
          <a:solidFill>
            <a:schemeClr val="accent2"/>
          </a:solidFill>
          <a:latin typeface="Arial" charset="0"/>
        </a:defRPr>
      </a:lvl9pPr>
    </p:titleStyle>
    <p:bodyStyle>
      <a:lvl1pPr marL="282575" indent="-282575" algn="l" rtl="0" eaLnBrk="0" fontAlgn="base" hangingPunct="0">
        <a:spcBef>
          <a:spcPct val="30000"/>
        </a:spcBef>
        <a:spcAft>
          <a:spcPct val="0"/>
        </a:spcAft>
        <a:buChar char="•"/>
        <a:defRPr sz="2000">
          <a:solidFill>
            <a:schemeClr val="tx1"/>
          </a:solidFill>
          <a:latin typeface="+mn-lt"/>
          <a:ea typeface="+mn-ea"/>
          <a:cs typeface="+mn-cs"/>
        </a:defRPr>
      </a:lvl1pPr>
      <a:lvl2pPr marL="636588" indent="-239713" algn="l" rtl="0" eaLnBrk="0" fontAlgn="base" hangingPunct="0">
        <a:spcBef>
          <a:spcPct val="30000"/>
        </a:spcBef>
        <a:spcAft>
          <a:spcPct val="0"/>
        </a:spcAft>
        <a:buFont typeface="Times" charset="0"/>
        <a:buChar char="–"/>
        <a:defRPr sz="2000">
          <a:solidFill>
            <a:schemeClr val="tx1"/>
          </a:solidFill>
          <a:latin typeface="+mn-lt"/>
        </a:defRPr>
      </a:lvl2pPr>
      <a:lvl3pPr marL="917575" indent="-166688" algn="l" rtl="0" eaLnBrk="0" fontAlgn="base" hangingPunct="0">
        <a:spcBef>
          <a:spcPct val="30000"/>
        </a:spcBef>
        <a:spcAft>
          <a:spcPct val="0"/>
        </a:spcAft>
        <a:buChar char="•"/>
        <a:defRPr sz="2000">
          <a:solidFill>
            <a:schemeClr val="tx1"/>
          </a:solidFill>
          <a:latin typeface="+mn-lt"/>
        </a:defRPr>
      </a:lvl3pPr>
      <a:lvl4pPr marL="1255713" indent="-223838" algn="l" rtl="0" eaLnBrk="0" fontAlgn="base" hangingPunct="0">
        <a:spcBef>
          <a:spcPct val="30000"/>
        </a:spcBef>
        <a:spcAft>
          <a:spcPct val="0"/>
        </a:spcAft>
        <a:buChar char="–"/>
        <a:defRPr sz="2000">
          <a:solidFill>
            <a:schemeClr val="tx1"/>
          </a:solidFill>
          <a:latin typeface="+mn-lt"/>
        </a:defRPr>
      </a:lvl4pPr>
      <a:lvl5pPr marL="1593850" indent="-223838" algn="l" rtl="0" eaLnBrk="0" fontAlgn="base" hangingPunct="0">
        <a:spcBef>
          <a:spcPct val="30000"/>
        </a:spcBef>
        <a:spcAft>
          <a:spcPct val="0"/>
        </a:spcAft>
        <a:buChar char="»"/>
        <a:defRPr sz="2000">
          <a:solidFill>
            <a:schemeClr val="tx1"/>
          </a:solidFill>
          <a:latin typeface="+mn-lt"/>
        </a:defRPr>
      </a:lvl5pPr>
      <a:lvl6pPr marL="2051050" indent="-223838" algn="l" rtl="0" fontAlgn="base">
        <a:spcBef>
          <a:spcPct val="30000"/>
        </a:spcBef>
        <a:spcAft>
          <a:spcPct val="0"/>
        </a:spcAft>
        <a:buChar char="»"/>
        <a:defRPr sz="2000">
          <a:solidFill>
            <a:schemeClr val="tx1"/>
          </a:solidFill>
          <a:latin typeface="+mn-lt"/>
        </a:defRPr>
      </a:lvl6pPr>
      <a:lvl7pPr marL="2508250" indent="-223838" algn="l" rtl="0" fontAlgn="base">
        <a:spcBef>
          <a:spcPct val="30000"/>
        </a:spcBef>
        <a:spcAft>
          <a:spcPct val="0"/>
        </a:spcAft>
        <a:buChar char="»"/>
        <a:defRPr sz="2000">
          <a:solidFill>
            <a:schemeClr val="tx1"/>
          </a:solidFill>
          <a:latin typeface="+mn-lt"/>
        </a:defRPr>
      </a:lvl7pPr>
      <a:lvl8pPr marL="2965450" indent="-223838" algn="l" rtl="0" fontAlgn="base">
        <a:spcBef>
          <a:spcPct val="30000"/>
        </a:spcBef>
        <a:spcAft>
          <a:spcPct val="0"/>
        </a:spcAft>
        <a:buChar char="»"/>
        <a:defRPr sz="2000">
          <a:solidFill>
            <a:schemeClr val="tx1"/>
          </a:solidFill>
          <a:latin typeface="+mn-lt"/>
        </a:defRPr>
      </a:lvl8pPr>
      <a:lvl9pPr marL="3422650" indent="-223838" algn="l" rtl="0" fontAlgn="base">
        <a:spcBef>
          <a:spcPct val="3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4"/>
          <p:cNvPicPr>
            <a:picLocks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80964" y="95265"/>
            <a:ext cx="100330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27" name="Line 5"/>
          <p:cNvSpPr>
            <a:spLocks noChangeShapeType="1"/>
          </p:cNvSpPr>
          <p:nvPr/>
        </p:nvSpPr>
        <p:spPr bwMode="auto">
          <a:xfrm>
            <a:off x="65102" y="1062038"/>
            <a:ext cx="9020175" cy="0"/>
          </a:xfrm>
          <a:prstGeom prst="line">
            <a:avLst/>
          </a:prstGeom>
          <a:noFill/>
          <a:ln w="38100" cmpd="dbl">
            <a:solidFill>
              <a:schemeClr val="accent2"/>
            </a:solidFill>
            <a:round/>
            <a:headEnd/>
            <a:tailEnd/>
          </a:ln>
          <a:extLst>
            <a:ext uri="{909E8E84-426E-40DD-AFC4-6F175D3DCCD1}">
              <a14:hiddenFill xmlns:a14="http://schemas.microsoft.com/office/drawing/2010/main">
                <a:noFill/>
              </a14:hiddenFill>
            </a:ext>
          </a:extLst>
        </p:spPr>
        <p:txBody>
          <a:bodyPr wrap="none" lIns="91336" tIns="45669" rIns="91336" bIns="45669" anchor="ctr"/>
          <a:lstStyle/>
          <a:p>
            <a:pPr defTabSz="913370" eaLnBrk="1" hangingPunct="1"/>
            <a:endParaRPr lang="en-US" b="0" dirty="0">
              <a:solidFill>
                <a:srgbClr val="000000"/>
              </a:solidFill>
              <a:latin typeface="Times New Roman"/>
              <a:ea typeface="ＭＳ Ｐゴシック" charset="0"/>
            </a:endParaRPr>
          </a:p>
        </p:txBody>
      </p:sp>
      <p:sp>
        <p:nvSpPr>
          <p:cNvPr id="1028" name="Rectangle 6"/>
          <p:cNvSpPr>
            <a:spLocks noGrp="1" noChangeArrowheads="1"/>
          </p:cNvSpPr>
          <p:nvPr>
            <p:ph type="title"/>
          </p:nvPr>
        </p:nvSpPr>
        <p:spPr bwMode="auto">
          <a:xfrm>
            <a:off x="1524001" y="327025"/>
            <a:ext cx="6096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6873" tIns="48436" rIns="96873" bIns="48436" numCol="1" anchor="ctr" anchorCtr="0" compatLnSpc="1">
            <a:prstTxWarp prst="textNoShape">
              <a:avLst/>
            </a:prstTxWarp>
          </a:bodyPr>
          <a:lstStyle/>
          <a:p>
            <a:pPr lvl="0"/>
            <a:r>
              <a:rPr lang="en-US"/>
              <a:t>Click to edit Master title style</a:t>
            </a:r>
          </a:p>
        </p:txBody>
      </p:sp>
      <p:sp>
        <p:nvSpPr>
          <p:cNvPr id="1029" name="Rectangle 7"/>
          <p:cNvSpPr>
            <a:spLocks noGrp="1" noChangeArrowheads="1"/>
          </p:cNvSpPr>
          <p:nvPr>
            <p:ph type="body" idx="1"/>
          </p:nvPr>
        </p:nvSpPr>
        <p:spPr bwMode="auto">
          <a:xfrm>
            <a:off x="533401" y="1447800"/>
            <a:ext cx="8180388"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6873" tIns="48436" rIns="96873" bIns="4843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9784" name="Rectangle 8"/>
          <p:cNvSpPr>
            <a:spLocks noGrp="1" noChangeArrowheads="1"/>
          </p:cNvSpPr>
          <p:nvPr>
            <p:ph type="dt" sz="half" idx="2"/>
          </p:nvPr>
        </p:nvSpPr>
        <p:spPr bwMode="auto">
          <a:xfrm>
            <a:off x="6951663" y="6653227"/>
            <a:ext cx="2005012" cy="204787"/>
          </a:xfrm>
          <a:prstGeom prst="rect">
            <a:avLst/>
          </a:prstGeom>
          <a:noFill/>
          <a:ln w="9525">
            <a:noFill/>
            <a:miter lim="800000"/>
            <a:headEnd/>
            <a:tailEnd/>
          </a:ln>
          <a:effectLst/>
        </p:spPr>
        <p:txBody>
          <a:bodyPr vert="horz" wrap="square" lIns="96873" tIns="48436" rIns="96873" bIns="48436" numCol="1" anchor="t" anchorCtr="0" compatLnSpc="1">
            <a:prstTxWarp prst="textNoShape">
              <a:avLst/>
            </a:prstTxWarp>
          </a:bodyPr>
          <a:lstStyle>
            <a:lvl1pPr algn="r" eaLnBrk="0" hangingPunct="0">
              <a:defRPr sz="1000">
                <a:ea typeface="+mn-ea"/>
                <a:cs typeface="+mn-cs"/>
              </a:defRPr>
            </a:lvl1pPr>
          </a:lstStyle>
          <a:p>
            <a:pPr defTabSz="913370">
              <a:defRPr/>
            </a:pPr>
            <a:endParaRPr lang="en-US" b="0" dirty="0">
              <a:solidFill>
                <a:srgbClr val="000000"/>
              </a:solidFill>
              <a:latin typeface="Times New Roman"/>
            </a:endParaRPr>
          </a:p>
        </p:txBody>
      </p:sp>
      <p:sp>
        <p:nvSpPr>
          <p:cNvPr id="459785" name="Rectangle 9"/>
          <p:cNvSpPr>
            <a:spLocks noGrp="1" noChangeArrowheads="1"/>
          </p:cNvSpPr>
          <p:nvPr>
            <p:ph type="ftr" sz="quarter" idx="3"/>
          </p:nvPr>
        </p:nvSpPr>
        <p:spPr bwMode="auto">
          <a:xfrm>
            <a:off x="3048001" y="6613531"/>
            <a:ext cx="3048000" cy="244475"/>
          </a:xfrm>
          <a:prstGeom prst="rect">
            <a:avLst/>
          </a:prstGeom>
          <a:noFill/>
          <a:ln w="9525">
            <a:noFill/>
            <a:miter lim="800000"/>
            <a:headEnd/>
            <a:tailEnd/>
          </a:ln>
          <a:effectLst/>
        </p:spPr>
        <p:txBody>
          <a:bodyPr vert="horz" wrap="square" lIns="96873" tIns="48436" rIns="96873" bIns="48436"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370">
              <a:defRPr/>
            </a:pPr>
            <a:fld id="{4309757C-B6B2-A944-A0A6-CF83EB4356E7}" type="slidenum">
              <a:rPr lang="en-US" b="0" smtClean="0">
                <a:solidFill>
                  <a:srgbClr val="3333CC"/>
                </a:solidFill>
                <a:ea typeface="ＭＳ Ｐゴシック" charset="0"/>
              </a:rPr>
              <a:pPr defTabSz="913370">
                <a:defRPr/>
              </a:pPr>
              <a:t>‹#›</a:t>
            </a:fld>
            <a:endParaRPr lang="en-US" b="0" dirty="0">
              <a:solidFill>
                <a:srgbClr val="3333CC"/>
              </a:solidFill>
              <a:ea typeface="ＭＳ Ｐゴシック" charset="0"/>
            </a:endParaRPr>
          </a:p>
        </p:txBody>
      </p:sp>
    </p:spTree>
    <p:extLst>
      <p:ext uri="{BB962C8B-B14F-4D97-AF65-F5344CB8AC3E}">
        <p14:creationId xmlns:p14="http://schemas.microsoft.com/office/powerpoint/2010/main" val="116794434"/>
      </p:ext>
    </p:extLst>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 id="2147484299" r:id="rId12"/>
    <p:sldLayoutId id="2147484300" r:id="rId13"/>
    <p:sldLayoutId id="2147484301" r:id="rId14"/>
    <p:sldLayoutId id="2147484302" r:id="rId15"/>
  </p:sldLayoutIdLst>
  <p:hf hdr="0" ftr="0" dt="0"/>
  <p:txStyles>
    <p:titleStyle>
      <a:lvl1pPr algn="ctr" rtl="0" eaLnBrk="0" fontAlgn="base" hangingPunct="0">
        <a:spcBef>
          <a:spcPct val="0"/>
        </a:spcBef>
        <a:spcAft>
          <a:spcPct val="0"/>
        </a:spcAft>
        <a:defRPr sz="2100" b="1">
          <a:solidFill>
            <a:schemeClr val="accent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5pPr>
      <a:lvl6pPr marL="456685" algn="ctr" rtl="0" eaLnBrk="0" fontAlgn="base" hangingPunct="0">
        <a:spcBef>
          <a:spcPct val="0"/>
        </a:spcBef>
        <a:spcAft>
          <a:spcPct val="0"/>
        </a:spcAft>
        <a:defRPr sz="2100" b="1">
          <a:solidFill>
            <a:schemeClr val="accent2"/>
          </a:solidFill>
          <a:latin typeface="Times New Roman" pitchFamily="-108" charset="0"/>
        </a:defRPr>
      </a:lvl6pPr>
      <a:lvl7pPr marL="913370" algn="ctr" rtl="0" eaLnBrk="0" fontAlgn="base" hangingPunct="0">
        <a:spcBef>
          <a:spcPct val="0"/>
        </a:spcBef>
        <a:spcAft>
          <a:spcPct val="0"/>
        </a:spcAft>
        <a:defRPr sz="2100" b="1">
          <a:solidFill>
            <a:schemeClr val="accent2"/>
          </a:solidFill>
          <a:latin typeface="Times New Roman" pitchFamily="-108" charset="0"/>
        </a:defRPr>
      </a:lvl7pPr>
      <a:lvl8pPr marL="1370058" algn="ctr" rtl="0" eaLnBrk="0" fontAlgn="base" hangingPunct="0">
        <a:spcBef>
          <a:spcPct val="0"/>
        </a:spcBef>
        <a:spcAft>
          <a:spcPct val="0"/>
        </a:spcAft>
        <a:defRPr sz="2100" b="1">
          <a:solidFill>
            <a:schemeClr val="accent2"/>
          </a:solidFill>
          <a:latin typeface="Times New Roman" pitchFamily="-108" charset="0"/>
        </a:defRPr>
      </a:lvl8pPr>
      <a:lvl9pPr marL="1826744" algn="ctr" rtl="0" eaLnBrk="0" fontAlgn="base" hangingPunct="0">
        <a:spcBef>
          <a:spcPct val="0"/>
        </a:spcBef>
        <a:spcAft>
          <a:spcPct val="0"/>
        </a:spcAft>
        <a:defRPr sz="2100" b="1">
          <a:solidFill>
            <a:schemeClr val="accent2"/>
          </a:solidFill>
          <a:latin typeface="Times New Roman" pitchFamily="-108" charset="0"/>
        </a:defRPr>
      </a:lvl9pPr>
    </p:titleStyle>
    <p:bodyStyle>
      <a:lvl1pPr marL="342515" indent="-342515" algn="l" rtl="0" eaLnBrk="0" fontAlgn="base" hangingPunct="0">
        <a:spcBef>
          <a:spcPct val="20000"/>
        </a:spcBef>
        <a:spcAft>
          <a:spcPct val="0"/>
        </a:spcAft>
        <a:buSzPct val="100000"/>
        <a:buChar char="•"/>
        <a:defRPr sz="3200">
          <a:solidFill>
            <a:schemeClr val="accent2"/>
          </a:solidFill>
          <a:latin typeface="+mn-lt"/>
          <a:ea typeface="ＭＳ Ｐゴシック" pitchFamily="-108" charset="-128"/>
          <a:cs typeface="ＭＳ Ｐゴシック" pitchFamily="-108" charset="-128"/>
        </a:defRPr>
      </a:lvl1pPr>
      <a:lvl2pPr marL="721500" indent="-256886" algn="l" rtl="0" eaLnBrk="0" fontAlgn="base" hangingPunct="0">
        <a:spcBef>
          <a:spcPct val="20000"/>
        </a:spcBef>
        <a:spcAft>
          <a:spcPct val="0"/>
        </a:spcAft>
        <a:buSzPct val="100000"/>
        <a:buChar char="–"/>
        <a:defRPr sz="2800">
          <a:solidFill>
            <a:schemeClr val="accent2"/>
          </a:solidFill>
          <a:latin typeface="+mn-lt"/>
          <a:ea typeface="ＭＳ Ｐゴシック" pitchFamily="-108" charset="-128"/>
        </a:defRPr>
      </a:lvl2pPr>
      <a:lvl3pPr marL="1071943" indent="-229928" algn="l" rtl="0" eaLnBrk="0" fontAlgn="base" hangingPunct="0">
        <a:spcBef>
          <a:spcPct val="20000"/>
        </a:spcBef>
        <a:spcAft>
          <a:spcPct val="0"/>
        </a:spcAft>
        <a:buSzPct val="100000"/>
        <a:buChar char="•"/>
        <a:defRPr sz="2400">
          <a:solidFill>
            <a:schemeClr val="accent2"/>
          </a:solidFill>
          <a:latin typeface="+mn-lt"/>
          <a:ea typeface="ＭＳ Ｐゴシック" pitchFamily="-108" charset="-128"/>
        </a:defRPr>
      </a:lvl3pPr>
      <a:lvl4pPr marL="1419214" indent="-226756"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4pPr>
      <a:lvl5pPr marL="1769658" indent="-22834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5pPr>
      <a:lvl6pPr marL="2226343" indent="-22834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6pPr>
      <a:lvl7pPr marL="2683029" indent="-22834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7pPr>
      <a:lvl8pPr marL="3139710" indent="-22834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8pPr>
      <a:lvl9pPr marL="3596401" indent="-22834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9pPr>
    </p:bodyStyle>
    <p:otherStyle>
      <a:defPPr>
        <a:defRPr lang="en-US"/>
      </a:defPPr>
      <a:lvl1pPr marL="0" algn="l" defTabSz="456685" rtl="0" eaLnBrk="1" latinLnBrk="0" hangingPunct="1">
        <a:defRPr sz="1800" kern="1200">
          <a:solidFill>
            <a:schemeClr val="tx1"/>
          </a:solidFill>
          <a:latin typeface="+mn-lt"/>
          <a:ea typeface="+mn-ea"/>
          <a:cs typeface="+mn-cs"/>
        </a:defRPr>
      </a:lvl1pPr>
      <a:lvl2pPr marL="456685" algn="l" defTabSz="456685" rtl="0" eaLnBrk="1" latinLnBrk="0" hangingPunct="1">
        <a:defRPr sz="1800" kern="1200">
          <a:solidFill>
            <a:schemeClr val="tx1"/>
          </a:solidFill>
          <a:latin typeface="+mn-lt"/>
          <a:ea typeface="+mn-ea"/>
          <a:cs typeface="+mn-cs"/>
        </a:defRPr>
      </a:lvl2pPr>
      <a:lvl3pPr marL="913370" algn="l" defTabSz="456685" rtl="0" eaLnBrk="1" latinLnBrk="0" hangingPunct="1">
        <a:defRPr sz="1800" kern="1200">
          <a:solidFill>
            <a:schemeClr val="tx1"/>
          </a:solidFill>
          <a:latin typeface="+mn-lt"/>
          <a:ea typeface="+mn-ea"/>
          <a:cs typeface="+mn-cs"/>
        </a:defRPr>
      </a:lvl3pPr>
      <a:lvl4pPr marL="1370058" algn="l" defTabSz="456685" rtl="0" eaLnBrk="1" latinLnBrk="0" hangingPunct="1">
        <a:defRPr sz="1800" kern="1200">
          <a:solidFill>
            <a:schemeClr val="tx1"/>
          </a:solidFill>
          <a:latin typeface="+mn-lt"/>
          <a:ea typeface="+mn-ea"/>
          <a:cs typeface="+mn-cs"/>
        </a:defRPr>
      </a:lvl4pPr>
      <a:lvl5pPr marL="1826744" algn="l" defTabSz="456685" rtl="0" eaLnBrk="1" latinLnBrk="0" hangingPunct="1">
        <a:defRPr sz="1800" kern="1200">
          <a:solidFill>
            <a:schemeClr val="tx1"/>
          </a:solidFill>
          <a:latin typeface="+mn-lt"/>
          <a:ea typeface="+mn-ea"/>
          <a:cs typeface="+mn-cs"/>
        </a:defRPr>
      </a:lvl5pPr>
      <a:lvl6pPr marL="2283427" algn="l" defTabSz="456685" rtl="0" eaLnBrk="1" latinLnBrk="0" hangingPunct="1">
        <a:defRPr sz="1800" kern="1200">
          <a:solidFill>
            <a:schemeClr val="tx1"/>
          </a:solidFill>
          <a:latin typeface="+mn-lt"/>
          <a:ea typeface="+mn-ea"/>
          <a:cs typeface="+mn-cs"/>
        </a:defRPr>
      </a:lvl6pPr>
      <a:lvl7pPr marL="2740114" algn="l" defTabSz="456685" rtl="0" eaLnBrk="1" latinLnBrk="0" hangingPunct="1">
        <a:defRPr sz="1800" kern="1200">
          <a:solidFill>
            <a:schemeClr val="tx1"/>
          </a:solidFill>
          <a:latin typeface="+mn-lt"/>
          <a:ea typeface="+mn-ea"/>
          <a:cs typeface="+mn-cs"/>
        </a:defRPr>
      </a:lvl7pPr>
      <a:lvl8pPr marL="3196798" algn="l" defTabSz="456685" rtl="0" eaLnBrk="1" latinLnBrk="0" hangingPunct="1">
        <a:defRPr sz="1800" kern="1200">
          <a:solidFill>
            <a:schemeClr val="tx1"/>
          </a:solidFill>
          <a:latin typeface="+mn-lt"/>
          <a:ea typeface="+mn-ea"/>
          <a:cs typeface="+mn-cs"/>
        </a:defRPr>
      </a:lvl8pPr>
      <a:lvl9pPr marL="3653485" algn="l" defTabSz="45668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46138"/>
            <a:ext cx="9144000" cy="6011862"/>
          </a:xfrm>
          <a:prstGeom prst="rect">
            <a:avLst/>
          </a:prstGeom>
          <a:noFill/>
          <a:ln w="9525">
            <a:noFill/>
            <a:miter lim="800000"/>
            <a:headEnd/>
            <a:tailEnd/>
          </a:ln>
        </p:spPr>
      </p:pic>
      <p:sp>
        <p:nvSpPr>
          <p:cNvPr id="13320" name="Rectangle 8"/>
          <p:cNvSpPr>
            <a:spLocks noChangeArrowheads="1"/>
          </p:cNvSpPr>
          <p:nvPr userDrawn="1"/>
        </p:nvSpPr>
        <p:spPr bwMode="auto">
          <a:xfrm>
            <a:off x="0" y="0"/>
            <a:ext cx="9144000" cy="6858000"/>
          </a:xfrm>
          <a:prstGeom prst="rect">
            <a:avLst/>
          </a:prstGeom>
          <a:noFill/>
          <a:ln w="9525">
            <a:solidFill>
              <a:schemeClr val="tx1"/>
            </a:solidFill>
            <a:miter lim="800000"/>
            <a:headEnd/>
            <a:tailEnd/>
          </a:ln>
          <a:effectLst/>
        </p:spPr>
        <p:txBody>
          <a:bodyPr wrap="none" anchor="ctr"/>
          <a:lstStyle/>
          <a:p>
            <a:pPr eaLnBrk="1" hangingPunct="1">
              <a:defRPr/>
            </a:pPr>
            <a:endParaRPr lang="en-US" sz="1000" b="0" dirty="0">
              <a:solidFill>
                <a:srgbClr val="000000"/>
              </a:solidFill>
              <a:ea typeface="ＭＳ Ｐゴシック" charset="-128"/>
            </a:endParaRPr>
          </a:p>
        </p:txBody>
      </p:sp>
      <p:sp>
        <p:nvSpPr>
          <p:cNvPr id="13514" name="Rectangle 202"/>
          <p:cNvSpPr>
            <a:spLocks noGrp="1" noChangeArrowheads="1"/>
          </p:cNvSpPr>
          <p:nvPr>
            <p:ph type="sldNum" sz="quarter" idx="4"/>
          </p:nvPr>
        </p:nvSpPr>
        <p:spPr bwMode="auto">
          <a:xfrm>
            <a:off x="6759575" y="61499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a:solidFill>
                  <a:srgbClr val="000000"/>
                </a:solidFill>
                <a:latin typeface="Arial" charset="0"/>
              </a:defRPr>
            </a:lvl1pPr>
          </a:lstStyle>
          <a:p>
            <a:pPr eaLnBrk="1" hangingPunct="1">
              <a:defRPr/>
            </a:pPr>
            <a:fld id="{77DED4F8-70B6-4FEC-8637-BB6DB85BD4F5}" type="slidenum">
              <a:rPr lang="en-US" b="0">
                <a:ea typeface="ＭＳ Ｐゴシック" charset="-128"/>
              </a:rPr>
              <a:pPr eaLnBrk="1" hangingPunct="1">
                <a:defRPr/>
              </a:pPr>
              <a:t>‹#›</a:t>
            </a:fld>
            <a:endParaRPr lang="en-US" b="0" dirty="0">
              <a:ea typeface="ＭＳ Ｐゴシック" charset="-128"/>
            </a:endParaRPr>
          </a:p>
        </p:txBody>
      </p:sp>
      <p:sp>
        <p:nvSpPr>
          <p:cNvPr id="8" name="Rectangle 7"/>
          <p:cNvSpPr/>
          <p:nvPr userDrawn="1"/>
        </p:nvSpPr>
        <p:spPr>
          <a:xfrm>
            <a:off x="0" y="7940"/>
            <a:ext cx="9144000" cy="822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00" b="0" dirty="0">
              <a:solidFill>
                <a:srgbClr val="FFFFFF"/>
              </a:solidFill>
            </a:endParaRPr>
          </a:p>
        </p:txBody>
      </p:sp>
      <p:pic>
        <p:nvPicPr>
          <p:cNvPr id="1030" name="Picture 202"/>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289926" y="98427"/>
            <a:ext cx="774700" cy="639763"/>
          </a:xfrm>
          <a:prstGeom prst="rect">
            <a:avLst/>
          </a:prstGeom>
          <a:noFill/>
          <a:ln w="9525">
            <a:noFill/>
            <a:miter lim="800000"/>
            <a:headEnd/>
            <a:tailEnd/>
          </a:ln>
        </p:spPr>
      </p:pic>
    </p:spTree>
    <p:extLst>
      <p:ext uri="{BB962C8B-B14F-4D97-AF65-F5344CB8AC3E}">
        <p14:creationId xmlns:p14="http://schemas.microsoft.com/office/powerpoint/2010/main" val="132498275"/>
      </p:ext>
    </p:extLst>
  </p:cSld>
  <p:clrMap bg1="lt1" tx1="dk1" bg2="lt2" tx2="dk2" accent1="accent1" accent2="accent2" accent3="accent3" accent4="accent4" accent5="accent5" accent6="accent6" hlink="hlink" folHlink="folHlink"/>
  <p:sldLayoutIdLst>
    <p:sldLayoutId id="2147484136" r:id="rId1"/>
  </p:sldLayoutIdLst>
  <p:transition/>
  <p:hf hdr="0" ftr="0" dt="0"/>
  <p:txStyles>
    <p:titleStyle>
      <a:lvl1pPr algn="l" rtl="0" eaLnBrk="0" fontAlgn="base" hangingPunct="0">
        <a:lnSpc>
          <a:spcPct val="85000"/>
        </a:lnSpc>
        <a:spcBef>
          <a:spcPct val="0"/>
        </a:spcBef>
        <a:spcAft>
          <a:spcPct val="0"/>
        </a:spcAft>
        <a:defRPr sz="3200" b="1">
          <a:solidFill>
            <a:schemeClr val="accent2"/>
          </a:solidFill>
          <a:latin typeface="+mj-lt"/>
          <a:ea typeface="+mj-ea"/>
          <a:cs typeface="+mj-cs"/>
        </a:defRPr>
      </a:lvl1pPr>
      <a:lvl2pPr algn="l" rtl="0" eaLnBrk="0" fontAlgn="base" hangingPunct="0">
        <a:lnSpc>
          <a:spcPct val="85000"/>
        </a:lnSpc>
        <a:spcBef>
          <a:spcPct val="0"/>
        </a:spcBef>
        <a:spcAft>
          <a:spcPct val="0"/>
        </a:spcAft>
        <a:defRPr sz="3200" b="1">
          <a:solidFill>
            <a:schemeClr val="accent2"/>
          </a:solidFill>
          <a:latin typeface="Arial" charset="0"/>
        </a:defRPr>
      </a:lvl2pPr>
      <a:lvl3pPr algn="l" rtl="0" eaLnBrk="0" fontAlgn="base" hangingPunct="0">
        <a:lnSpc>
          <a:spcPct val="85000"/>
        </a:lnSpc>
        <a:spcBef>
          <a:spcPct val="0"/>
        </a:spcBef>
        <a:spcAft>
          <a:spcPct val="0"/>
        </a:spcAft>
        <a:defRPr sz="3200" b="1">
          <a:solidFill>
            <a:schemeClr val="accent2"/>
          </a:solidFill>
          <a:latin typeface="Arial" charset="0"/>
        </a:defRPr>
      </a:lvl3pPr>
      <a:lvl4pPr algn="l" rtl="0" eaLnBrk="0" fontAlgn="base" hangingPunct="0">
        <a:lnSpc>
          <a:spcPct val="85000"/>
        </a:lnSpc>
        <a:spcBef>
          <a:spcPct val="0"/>
        </a:spcBef>
        <a:spcAft>
          <a:spcPct val="0"/>
        </a:spcAft>
        <a:defRPr sz="3200" b="1">
          <a:solidFill>
            <a:schemeClr val="accent2"/>
          </a:solidFill>
          <a:latin typeface="Arial" charset="0"/>
        </a:defRPr>
      </a:lvl4pPr>
      <a:lvl5pPr algn="l" rtl="0" eaLnBrk="0" fontAlgn="base" hangingPunct="0">
        <a:lnSpc>
          <a:spcPct val="85000"/>
        </a:lnSpc>
        <a:spcBef>
          <a:spcPct val="0"/>
        </a:spcBef>
        <a:spcAft>
          <a:spcPct val="0"/>
        </a:spcAft>
        <a:defRPr sz="3200" b="1">
          <a:solidFill>
            <a:schemeClr val="accent2"/>
          </a:solidFill>
          <a:latin typeface="Arial" charset="0"/>
        </a:defRPr>
      </a:lvl5pPr>
      <a:lvl6pPr marL="457200" algn="l" rtl="0" fontAlgn="base">
        <a:lnSpc>
          <a:spcPct val="85000"/>
        </a:lnSpc>
        <a:spcBef>
          <a:spcPct val="0"/>
        </a:spcBef>
        <a:spcAft>
          <a:spcPct val="0"/>
        </a:spcAft>
        <a:defRPr sz="3200" b="1">
          <a:solidFill>
            <a:schemeClr val="accent2"/>
          </a:solidFill>
          <a:latin typeface="Arial" charset="0"/>
        </a:defRPr>
      </a:lvl6pPr>
      <a:lvl7pPr marL="914400" algn="l" rtl="0" fontAlgn="base">
        <a:lnSpc>
          <a:spcPct val="85000"/>
        </a:lnSpc>
        <a:spcBef>
          <a:spcPct val="0"/>
        </a:spcBef>
        <a:spcAft>
          <a:spcPct val="0"/>
        </a:spcAft>
        <a:defRPr sz="3200" b="1">
          <a:solidFill>
            <a:schemeClr val="accent2"/>
          </a:solidFill>
          <a:latin typeface="Arial" charset="0"/>
        </a:defRPr>
      </a:lvl7pPr>
      <a:lvl8pPr marL="1371600" algn="l" rtl="0" fontAlgn="base">
        <a:lnSpc>
          <a:spcPct val="85000"/>
        </a:lnSpc>
        <a:spcBef>
          <a:spcPct val="0"/>
        </a:spcBef>
        <a:spcAft>
          <a:spcPct val="0"/>
        </a:spcAft>
        <a:defRPr sz="3200" b="1">
          <a:solidFill>
            <a:schemeClr val="accent2"/>
          </a:solidFill>
          <a:latin typeface="Arial" charset="0"/>
        </a:defRPr>
      </a:lvl8pPr>
      <a:lvl9pPr marL="1828800" algn="l" rtl="0" fontAlgn="base">
        <a:lnSpc>
          <a:spcPct val="85000"/>
        </a:lnSpc>
        <a:spcBef>
          <a:spcPct val="0"/>
        </a:spcBef>
        <a:spcAft>
          <a:spcPct val="0"/>
        </a:spcAft>
        <a:defRPr sz="3200" b="1">
          <a:solidFill>
            <a:schemeClr val="accent2"/>
          </a:solidFill>
          <a:latin typeface="Arial" charset="0"/>
        </a:defRPr>
      </a:lvl9pPr>
    </p:titleStyle>
    <p:bodyStyle>
      <a:lvl1pPr marL="282575" indent="-282575" algn="l" rtl="0" eaLnBrk="0" fontAlgn="base" hangingPunct="0">
        <a:spcBef>
          <a:spcPct val="30000"/>
        </a:spcBef>
        <a:spcAft>
          <a:spcPct val="0"/>
        </a:spcAft>
        <a:buChar char="•"/>
        <a:defRPr sz="2000">
          <a:solidFill>
            <a:schemeClr val="tx1"/>
          </a:solidFill>
          <a:latin typeface="+mn-lt"/>
          <a:ea typeface="+mn-ea"/>
          <a:cs typeface="+mn-cs"/>
        </a:defRPr>
      </a:lvl1pPr>
      <a:lvl2pPr marL="636588" indent="-239713" algn="l" rtl="0" eaLnBrk="0" fontAlgn="base" hangingPunct="0">
        <a:spcBef>
          <a:spcPct val="30000"/>
        </a:spcBef>
        <a:spcAft>
          <a:spcPct val="0"/>
        </a:spcAft>
        <a:buFont typeface="Times" pitchFamily="18" charset="0"/>
        <a:buChar char="–"/>
        <a:defRPr sz="2000">
          <a:solidFill>
            <a:schemeClr val="tx1"/>
          </a:solidFill>
          <a:latin typeface="+mn-lt"/>
        </a:defRPr>
      </a:lvl2pPr>
      <a:lvl3pPr marL="917575" indent="-166688" algn="l" rtl="0" eaLnBrk="0" fontAlgn="base" hangingPunct="0">
        <a:spcBef>
          <a:spcPct val="30000"/>
        </a:spcBef>
        <a:spcAft>
          <a:spcPct val="0"/>
        </a:spcAft>
        <a:buChar char="•"/>
        <a:defRPr sz="2000">
          <a:solidFill>
            <a:schemeClr val="tx1"/>
          </a:solidFill>
          <a:latin typeface="+mn-lt"/>
        </a:defRPr>
      </a:lvl3pPr>
      <a:lvl4pPr marL="1255713" indent="-223838" algn="l" rtl="0" eaLnBrk="0" fontAlgn="base" hangingPunct="0">
        <a:spcBef>
          <a:spcPct val="30000"/>
        </a:spcBef>
        <a:spcAft>
          <a:spcPct val="0"/>
        </a:spcAft>
        <a:buChar char="–"/>
        <a:defRPr sz="2000">
          <a:solidFill>
            <a:schemeClr val="tx1"/>
          </a:solidFill>
          <a:latin typeface="+mn-lt"/>
        </a:defRPr>
      </a:lvl4pPr>
      <a:lvl5pPr marL="1593850" indent="-223838" algn="l" rtl="0" eaLnBrk="0" fontAlgn="base" hangingPunct="0">
        <a:spcBef>
          <a:spcPct val="30000"/>
        </a:spcBef>
        <a:spcAft>
          <a:spcPct val="0"/>
        </a:spcAft>
        <a:buChar char="»"/>
        <a:defRPr sz="2000">
          <a:solidFill>
            <a:schemeClr val="tx1"/>
          </a:solidFill>
          <a:latin typeface="+mn-lt"/>
        </a:defRPr>
      </a:lvl5pPr>
      <a:lvl6pPr marL="2051050" indent="-223838" algn="l" rtl="0" fontAlgn="base">
        <a:spcBef>
          <a:spcPct val="30000"/>
        </a:spcBef>
        <a:spcAft>
          <a:spcPct val="0"/>
        </a:spcAft>
        <a:buChar char="»"/>
        <a:defRPr sz="2000">
          <a:solidFill>
            <a:schemeClr val="tx1"/>
          </a:solidFill>
          <a:latin typeface="+mn-lt"/>
        </a:defRPr>
      </a:lvl6pPr>
      <a:lvl7pPr marL="2508250" indent="-223838" algn="l" rtl="0" fontAlgn="base">
        <a:spcBef>
          <a:spcPct val="30000"/>
        </a:spcBef>
        <a:spcAft>
          <a:spcPct val="0"/>
        </a:spcAft>
        <a:buChar char="»"/>
        <a:defRPr sz="2000">
          <a:solidFill>
            <a:schemeClr val="tx1"/>
          </a:solidFill>
          <a:latin typeface="+mn-lt"/>
        </a:defRPr>
      </a:lvl7pPr>
      <a:lvl8pPr marL="2965450" indent="-223838" algn="l" rtl="0" fontAlgn="base">
        <a:spcBef>
          <a:spcPct val="30000"/>
        </a:spcBef>
        <a:spcAft>
          <a:spcPct val="0"/>
        </a:spcAft>
        <a:buChar char="»"/>
        <a:defRPr sz="2000">
          <a:solidFill>
            <a:schemeClr val="tx1"/>
          </a:solidFill>
          <a:latin typeface="+mn-lt"/>
        </a:defRPr>
      </a:lvl8pPr>
      <a:lvl9pPr marL="3422650" indent="-223838" algn="l" rtl="0" fontAlgn="base">
        <a:spcBef>
          <a:spcPct val="3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4"/>
          <p:cNvPicPr>
            <a:picLocks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80964" y="95265"/>
            <a:ext cx="100330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27" name="Line 5"/>
          <p:cNvSpPr>
            <a:spLocks noChangeShapeType="1"/>
          </p:cNvSpPr>
          <p:nvPr/>
        </p:nvSpPr>
        <p:spPr bwMode="auto">
          <a:xfrm>
            <a:off x="65102" y="1062038"/>
            <a:ext cx="9020175" cy="0"/>
          </a:xfrm>
          <a:prstGeom prst="line">
            <a:avLst/>
          </a:prstGeom>
          <a:noFill/>
          <a:ln w="38100" cmpd="dbl">
            <a:solidFill>
              <a:schemeClr val="accent2"/>
            </a:solidFill>
            <a:round/>
            <a:headEnd/>
            <a:tailEnd/>
          </a:ln>
          <a:extLst>
            <a:ext uri="{909E8E84-426E-40DD-AFC4-6F175D3DCCD1}">
              <a14:hiddenFill xmlns:a14="http://schemas.microsoft.com/office/drawing/2010/main">
                <a:noFill/>
              </a14:hiddenFill>
            </a:ext>
          </a:extLst>
        </p:spPr>
        <p:txBody>
          <a:bodyPr wrap="none" lIns="91336" tIns="45669" rIns="91336" bIns="45669" anchor="ctr"/>
          <a:lstStyle/>
          <a:p>
            <a:pPr defTabSz="913370" eaLnBrk="1" hangingPunct="1"/>
            <a:endParaRPr lang="en-US" b="0" dirty="0">
              <a:solidFill>
                <a:srgbClr val="000000"/>
              </a:solidFill>
              <a:latin typeface="Times New Roman"/>
              <a:ea typeface="ＭＳ Ｐゴシック" charset="0"/>
            </a:endParaRPr>
          </a:p>
        </p:txBody>
      </p:sp>
      <p:sp>
        <p:nvSpPr>
          <p:cNvPr id="1028" name="Rectangle 6"/>
          <p:cNvSpPr>
            <a:spLocks noGrp="1" noChangeArrowheads="1"/>
          </p:cNvSpPr>
          <p:nvPr>
            <p:ph type="title"/>
          </p:nvPr>
        </p:nvSpPr>
        <p:spPr bwMode="auto">
          <a:xfrm>
            <a:off x="1524001" y="327025"/>
            <a:ext cx="6096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6873" tIns="48436" rIns="96873" bIns="48436" numCol="1" anchor="ctr" anchorCtr="0" compatLnSpc="1">
            <a:prstTxWarp prst="textNoShape">
              <a:avLst/>
            </a:prstTxWarp>
          </a:bodyPr>
          <a:lstStyle/>
          <a:p>
            <a:pPr lvl="0"/>
            <a:r>
              <a:rPr lang="en-US"/>
              <a:t>Click to edit Master title style</a:t>
            </a:r>
          </a:p>
        </p:txBody>
      </p:sp>
      <p:sp>
        <p:nvSpPr>
          <p:cNvPr id="1029" name="Rectangle 7"/>
          <p:cNvSpPr>
            <a:spLocks noGrp="1" noChangeArrowheads="1"/>
          </p:cNvSpPr>
          <p:nvPr>
            <p:ph type="body" idx="1"/>
          </p:nvPr>
        </p:nvSpPr>
        <p:spPr bwMode="auto">
          <a:xfrm>
            <a:off x="533401" y="1447800"/>
            <a:ext cx="8180388"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6873" tIns="48436" rIns="96873" bIns="4843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9784" name="Rectangle 8"/>
          <p:cNvSpPr>
            <a:spLocks noGrp="1" noChangeArrowheads="1"/>
          </p:cNvSpPr>
          <p:nvPr>
            <p:ph type="dt" sz="half" idx="2"/>
          </p:nvPr>
        </p:nvSpPr>
        <p:spPr bwMode="auto">
          <a:xfrm>
            <a:off x="6951663" y="6653227"/>
            <a:ext cx="2005012" cy="204787"/>
          </a:xfrm>
          <a:prstGeom prst="rect">
            <a:avLst/>
          </a:prstGeom>
          <a:noFill/>
          <a:ln w="9525">
            <a:noFill/>
            <a:miter lim="800000"/>
            <a:headEnd/>
            <a:tailEnd/>
          </a:ln>
          <a:effectLst/>
        </p:spPr>
        <p:txBody>
          <a:bodyPr vert="horz" wrap="square" lIns="96873" tIns="48436" rIns="96873" bIns="48436" numCol="1" anchor="t" anchorCtr="0" compatLnSpc="1">
            <a:prstTxWarp prst="textNoShape">
              <a:avLst/>
            </a:prstTxWarp>
          </a:bodyPr>
          <a:lstStyle>
            <a:lvl1pPr algn="r" eaLnBrk="0" hangingPunct="0">
              <a:defRPr sz="1000">
                <a:ea typeface="+mn-ea"/>
                <a:cs typeface="+mn-cs"/>
              </a:defRPr>
            </a:lvl1pPr>
          </a:lstStyle>
          <a:p>
            <a:pPr defTabSz="913370">
              <a:defRPr/>
            </a:pPr>
            <a:endParaRPr lang="en-US" b="0" dirty="0">
              <a:solidFill>
                <a:srgbClr val="000000"/>
              </a:solidFill>
              <a:latin typeface="Times New Roman"/>
            </a:endParaRPr>
          </a:p>
        </p:txBody>
      </p:sp>
      <p:sp>
        <p:nvSpPr>
          <p:cNvPr id="459785" name="Rectangle 9"/>
          <p:cNvSpPr>
            <a:spLocks noGrp="1" noChangeArrowheads="1"/>
          </p:cNvSpPr>
          <p:nvPr>
            <p:ph type="ftr" sz="quarter" idx="3"/>
          </p:nvPr>
        </p:nvSpPr>
        <p:spPr bwMode="auto">
          <a:xfrm>
            <a:off x="3048001" y="6613531"/>
            <a:ext cx="3048000" cy="244475"/>
          </a:xfrm>
          <a:prstGeom prst="rect">
            <a:avLst/>
          </a:prstGeom>
          <a:noFill/>
          <a:ln w="9525">
            <a:noFill/>
            <a:miter lim="800000"/>
            <a:headEnd/>
            <a:tailEnd/>
          </a:ln>
          <a:effectLst/>
        </p:spPr>
        <p:txBody>
          <a:bodyPr vert="horz" wrap="square" lIns="96873" tIns="48436" rIns="96873" bIns="48436"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370">
              <a:defRPr/>
            </a:pPr>
            <a:fld id="{4309757C-B6B2-A944-A0A6-CF83EB4356E7}" type="slidenum">
              <a:rPr lang="en-US" b="0" smtClean="0">
                <a:solidFill>
                  <a:srgbClr val="3333CC"/>
                </a:solidFill>
                <a:ea typeface="ＭＳ Ｐゴシック" charset="0"/>
              </a:rPr>
              <a:pPr defTabSz="913370">
                <a:defRPr/>
              </a:pPr>
              <a:t>‹#›</a:t>
            </a:fld>
            <a:endParaRPr lang="en-US" b="0" dirty="0">
              <a:solidFill>
                <a:srgbClr val="3333CC"/>
              </a:solidFill>
              <a:ea typeface="ＭＳ Ｐゴシック" charset="0"/>
            </a:endParaRPr>
          </a:p>
        </p:txBody>
      </p:sp>
    </p:spTree>
    <p:extLst>
      <p:ext uri="{BB962C8B-B14F-4D97-AF65-F5344CB8AC3E}">
        <p14:creationId xmlns:p14="http://schemas.microsoft.com/office/powerpoint/2010/main" val="4073359369"/>
      </p:ext>
    </p:extLst>
  </p:cSld>
  <p:clrMap bg1="lt1" tx1="dk1" bg2="lt2" tx2="dk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 id="2147484310" r:id="rId7"/>
    <p:sldLayoutId id="2147484311" r:id="rId8"/>
    <p:sldLayoutId id="2147484312" r:id="rId9"/>
    <p:sldLayoutId id="2147484313" r:id="rId10"/>
    <p:sldLayoutId id="2147484314" r:id="rId11"/>
    <p:sldLayoutId id="2147484315" r:id="rId12"/>
    <p:sldLayoutId id="2147484316" r:id="rId13"/>
    <p:sldLayoutId id="2147484317" r:id="rId14"/>
  </p:sldLayoutIdLst>
  <p:hf hdr="0" ftr="0" dt="0"/>
  <p:txStyles>
    <p:titleStyle>
      <a:lvl1pPr algn="ctr" rtl="0" eaLnBrk="0" fontAlgn="base" hangingPunct="0">
        <a:spcBef>
          <a:spcPct val="0"/>
        </a:spcBef>
        <a:spcAft>
          <a:spcPct val="0"/>
        </a:spcAft>
        <a:defRPr sz="2100" b="1">
          <a:solidFill>
            <a:schemeClr val="accent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5pPr>
      <a:lvl6pPr marL="456685" algn="ctr" rtl="0" eaLnBrk="0" fontAlgn="base" hangingPunct="0">
        <a:spcBef>
          <a:spcPct val="0"/>
        </a:spcBef>
        <a:spcAft>
          <a:spcPct val="0"/>
        </a:spcAft>
        <a:defRPr sz="2100" b="1">
          <a:solidFill>
            <a:schemeClr val="accent2"/>
          </a:solidFill>
          <a:latin typeface="Times New Roman" pitchFamily="-108" charset="0"/>
        </a:defRPr>
      </a:lvl6pPr>
      <a:lvl7pPr marL="913370" algn="ctr" rtl="0" eaLnBrk="0" fontAlgn="base" hangingPunct="0">
        <a:spcBef>
          <a:spcPct val="0"/>
        </a:spcBef>
        <a:spcAft>
          <a:spcPct val="0"/>
        </a:spcAft>
        <a:defRPr sz="2100" b="1">
          <a:solidFill>
            <a:schemeClr val="accent2"/>
          </a:solidFill>
          <a:latin typeface="Times New Roman" pitchFamily="-108" charset="0"/>
        </a:defRPr>
      </a:lvl7pPr>
      <a:lvl8pPr marL="1370058" algn="ctr" rtl="0" eaLnBrk="0" fontAlgn="base" hangingPunct="0">
        <a:spcBef>
          <a:spcPct val="0"/>
        </a:spcBef>
        <a:spcAft>
          <a:spcPct val="0"/>
        </a:spcAft>
        <a:defRPr sz="2100" b="1">
          <a:solidFill>
            <a:schemeClr val="accent2"/>
          </a:solidFill>
          <a:latin typeface="Times New Roman" pitchFamily="-108" charset="0"/>
        </a:defRPr>
      </a:lvl8pPr>
      <a:lvl9pPr marL="1826744" algn="ctr" rtl="0" eaLnBrk="0" fontAlgn="base" hangingPunct="0">
        <a:spcBef>
          <a:spcPct val="0"/>
        </a:spcBef>
        <a:spcAft>
          <a:spcPct val="0"/>
        </a:spcAft>
        <a:defRPr sz="2100" b="1">
          <a:solidFill>
            <a:schemeClr val="accent2"/>
          </a:solidFill>
          <a:latin typeface="Times New Roman" pitchFamily="-108" charset="0"/>
        </a:defRPr>
      </a:lvl9pPr>
    </p:titleStyle>
    <p:bodyStyle>
      <a:lvl1pPr marL="342515" indent="-342515" algn="l" rtl="0" eaLnBrk="0" fontAlgn="base" hangingPunct="0">
        <a:spcBef>
          <a:spcPct val="20000"/>
        </a:spcBef>
        <a:spcAft>
          <a:spcPct val="0"/>
        </a:spcAft>
        <a:buSzPct val="100000"/>
        <a:buChar char="•"/>
        <a:defRPr sz="3200">
          <a:solidFill>
            <a:schemeClr val="accent2"/>
          </a:solidFill>
          <a:latin typeface="+mn-lt"/>
          <a:ea typeface="ＭＳ Ｐゴシック" pitchFamily="-108" charset="-128"/>
          <a:cs typeface="ＭＳ Ｐゴシック" pitchFamily="-108" charset="-128"/>
        </a:defRPr>
      </a:lvl1pPr>
      <a:lvl2pPr marL="721500" indent="-256886" algn="l" rtl="0" eaLnBrk="0" fontAlgn="base" hangingPunct="0">
        <a:spcBef>
          <a:spcPct val="20000"/>
        </a:spcBef>
        <a:spcAft>
          <a:spcPct val="0"/>
        </a:spcAft>
        <a:buSzPct val="100000"/>
        <a:buChar char="–"/>
        <a:defRPr sz="2800">
          <a:solidFill>
            <a:schemeClr val="accent2"/>
          </a:solidFill>
          <a:latin typeface="+mn-lt"/>
          <a:ea typeface="ＭＳ Ｐゴシック" pitchFamily="-108" charset="-128"/>
        </a:defRPr>
      </a:lvl2pPr>
      <a:lvl3pPr marL="1071943" indent="-229928" algn="l" rtl="0" eaLnBrk="0" fontAlgn="base" hangingPunct="0">
        <a:spcBef>
          <a:spcPct val="20000"/>
        </a:spcBef>
        <a:spcAft>
          <a:spcPct val="0"/>
        </a:spcAft>
        <a:buSzPct val="100000"/>
        <a:buChar char="•"/>
        <a:defRPr sz="2400">
          <a:solidFill>
            <a:schemeClr val="accent2"/>
          </a:solidFill>
          <a:latin typeface="+mn-lt"/>
          <a:ea typeface="ＭＳ Ｐゴシック" pitchFamily="-108" charset="-128"/>
        </a:defRPr>
      </a:lvl3pPr>
      <a:lvl4pPr marL="1419214" indent="-226756"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4pPr>
      <a:lvl5pPr marL="1769658" indent="-22834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5pPr>
      <a:lvl6pPr marL="2226343" indent="-22834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6pPr>
      <a:lvl7pPr marL="2683029" indent="-22834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7pPr>
      <a:lvl8pPr marL="3139710" indent="-22834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8pPr>
      <a:lvl9pPr marL="3596401" indent="-22834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9pPr>
    </p:bodyStyle>
    <p:otherStyle>
      <a:defPPr>
        <a:defRPr lang="en-US"/>
      </a:defPPr>
      <a:lvl1pPr marL="0" algn="l" defTabSz="456685" rtl="0" eaLnBrk="1" latinLnBrk="0" hangingPunct="1">
        <a:defRPr sz="1800" kern="1200">
          <a:solidFill>
            <a:schemeClr val="tx1"/>
          </a:solidFill>
          <a:latin typeface="+mn-lt"/>
          <a:ea typeface="+mn-ea"/>
          <a:cs typeface="+mn-cs"/>
        </a:defRPr>
      </a:lvl1pPr>
      <a:lvl2pPr marL="456685" algn="l" defTabSz="456685" rtl="0" eaLnBrk="1" latinLnBrk="0" hangingPunct="1">
        <a:defRPr sz="1800" kern="1200">
          <a:solidFill>
            <a:schemeClr val="tx1"/>
          </a:solidFill>
          <a:latin typeface="+mn-lt"/>
          <a:ea typeface="+mn-ea"/>
          <a:cs typeface="+mn-cs"/>
        </a:defRPr>
      </a:lvl2pPr>
      <a:lvl3pPr marL="913370" algn="l" defTabSz="456685" rtl="0" eaLnBrk="1" latinLnBrk="0" hangingPunct="1">
        <a:defRPr sz="1800" kern="1200">
          <a:solidFill>
            <a:schemeClr val="tx1"/>
          </a:solidFill>
          <a:latin typeface="+mn-lt"/>
          <a:ea typeface="+mn-ea"/>
          <a:cs typeface="+mn-cs"/>
        </a:defRPr>
      </a:lvl3pPr>
      <a:lvl4pPr marL="1370058" algn="l" defTabSz="456685" rtl="0" eaLnBrk="1" latinLnBrk="0" hangingPunct="1">
        <a:defRPr sz="1800" kern="1200">
          <a:solidFill>
            <a:schemeClr val="tx1"/>
          </a:solidFill>
          <a:latin typeface="+mn-lt"/>
          <a:ea typeface="+mn-ea"/>
          <a:cs typeface="+mn-cs"/>
        </a:defRPr>
      </a:lvl4pPr>
      <a:lvl5pPr marL="1826744" algn="l" defTabSz="456685" rtl="0" eaLnBrk="1" latinLnBrk="0" hangingPunct="1">
        <a:defRPr sz="1800" kern="1200">
          <a:solidFill>
            <a:schemeClr val="tx1"/>
          </a:solidFill>
          <a:latin typeface="+mn-lt"/>
          <a:ea typeface="+mn-ea"/>
          <a:cs typeface="+mn-cs"/>
        </a:defRPr>
      </a:lvl5pPr>
      <a:lvl6pPr marL="2283427" algn="l" defTabSz="456685" rtl="0" eaLnBrk="1" latinLnBrk="0" hangingPunct="1">
        <a:defRPr sz="1800" kern="1200">
          <a:solidFill>
            <a:schemeClr val="tx1"/>
          </a:solidFill>
          <a:latin typeface="+mn-lt"/>
          <a:ea typeface="+mn-ea"/>
          <a:cs typeface="+mn-cs"/>
        </a:defRPr>
      </a:lvl6pPr>
      <a:lvl7pPr marL="2740114" algn="l" defTabSz="456685" rtl="0" eaLnBrk="1" latinLnBrk="0" hangingPunct="1">
        <a:defRPr sz="1800" kern="1200">
          <a:solidFill>
            <a:schemeClr val="tx1"/>
          </a:solidFill>
          <a:latin typeface="+mn-lt"/>
          <a:ea typeface="+mn-ea"/>
          <a:cs typeface="+mn-cs"/>
        </a:defRPr>
      </a:lvl7pPr>
      <a:lvl8pPr marL="3196798" algn="l" defTabSz="456685" rtl="0" eaLnBrk="1" latinLnBrk="0" hangingPunct="1">
        <a:defRPr sz="1800" kern="1200">
          <a:solidFill>
            <a:schemeClr val="tx1"/>
          </a:solidFill>
          <a:latin typeface="+mn-lt"/>
          <a:ea typeface="+mn-ea"/>
          <a:cs typeface="+mn-cs"/>
        </a:defRPr>
      </a:lvl8pPr>
      <a:lvl9pPr marL="3653485" algn="l" defTabSz="456685"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0C1603BF-C110-2E4F-8F51-5B832834F807}" type="datetimeFigureOut">
              <a:rPr lang="en-US" b="0" smtClean="0">
                <a:solidFill>
                  <a:prstClr val="black">
                    <a:tint val="75000"/>
                  </a:prstClr>
                </a:solidFill>
                <a:latin typeface="Calibri"/>
                <a:ea typeface="+mn-ea"/>
              </a:rPr>
              <a:pPr defTabSz="457200" eaLnBrk="1" fontAlgn="auto" hangingPunct="1">
                <a:spcBef>
                  <a:spcPts val="0"/>
                </a:spcBef>
                <a:spcAft>
                  <a:spcPts val="0"/>
                </a:spcAft>
              </a:pPr>
              <a:t>2017-01-04</a:t>
            </a:fld>
            <a:endParaRPr lang="en-US" b="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en-US" b="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29575B61-7AEA-C441-90A8-1593843D8270}" type="slidenum">
              <a:rPr lang="en-US" b="0" smtClean="0">
                <a:solidFill>
                  <a:prstClr val="black">
                    <a:tint val="75000"/>
                  </a:prstClr>
                </a:solidFill>
                <a:latin typeface="Calibri"/>
                <a:ea typeface="+mn-ea"/>
              </a:rPr>
              <a:pPr defTabSz="457200" eaLnBrk="1" fontAlgn="auto" hangingPunct="1">
                <a:spcBef>
                  <a:spcPts val="0"/>
                </a:spcBef>
                <a:spcAft>
                  <a:spcPts val="0"/>
                </a:spcAft>
              </a:pPr>
              <a:t>‹#›</a:t>
            </a:fld>
            <a:endParaRPr lang="en-US" b="0">
              <a:solidFill>
                <a:prstClr val="black">
                  <a:tint val="75000"/>
                </a:prstClr>
              </a:solidFill>
              <a:latin typeface="Calibri"/>
              <a:ea typeface="+mn-ea"/>
            </a:endParaRPr>
          </a:p>
        </p:txBody>
      </p:sp>
    </p:spTree>
    <p:extLst>
      <p:ext uri="{BB962C8B-B14F-4D97-AF65-F5344CB8AC3E}">
        <p14:creationId xmlns:p14="http://schemas.microsoft.com/office/powerpoint/2010/main" val="1053756275"/>
      </p:ext>
    </p:extLst>
  </p:cSld>
  <p:clrMap bg1="lt1" tx1="dk1" bg2="lt2" tx2="dk2" accent1="accent1" accent2="accent2" accent3="accent3" accent4="accent4" accent5="accent5" accent6="accent6" hlink="hlink" folHlink="folHlink"/>
  <p:sldLayoutIdLst>
    <p:sldLayoutId id="2147484319" r:id="rId1"/>
    <p:sldLayoutId id="2147484320" r:id="rId2"/>
    <p:sldLayoutId id="2147484321" r:id="rId3"/>
    <p:sldLayoutId id="2147484322" r:id="rId4"/>
    <p:sldLayoutId id="2147484323" r:id="rId5"/>
    <p:sldLayoutId id="2147484324" r:id="rId6"/>
    <p:sldLayoutId id="2147484325" r:id="rId7"/>
    <p:sldLayoutId id="2147484326" r:id="rId8"/>
    <p:sldLayoutId id="2147484327" r:id="rId9"/>
    <p:sldLayoutId id="2147484328" r:id="rId10"/>
    <p:sldLayoutId id="214748432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846138"/>
            <a:ext cx="9144000" cy="6011862"/>
          </a:xfrm>
          <a:prstGeom prst="rect">
            <a:avLst/>
          </a:prstGeom>
          <a:noFill/>
          <a:ln w="9525">
            <a:noFill/>
            <a:miter lim="800000"/>
            <a:headEnd/>
            <a:tailEnd/>
          </a:ln>
        </p:spPr>
      </p:pic>
      <p:sp>
        <p:nvSpPr>
          <p:cNvPr id="13320" name="Rectangle 8"/>
          <p:cNvSpPr>
            <a:spLocks noChangeArrowheads="1"/>
          </p:cNvSpPr>
          <p:nvPr userDrawn="1"/>
        </p:nvSpPr>
        <p:spPr bwMode="auto">
          <a:xfrm>
            <a:off x="0" y="0"/>
            <a:ext cx="9144000" cy="6858000"/>
          </a:xfrm>
          <a:prstGeom prst="rect">
            <a:avLst/>
          </a:prstGeom>
          <a:noFill/>
          <a:ln w="9525">
            <a:solidFill>
              <a:schemeClr val="tx1"/>
            </a:solidFill>
            <a:miter lim="800000"/>
            <a:headEnd/>
            <a:tailEnd/>
          </a:ln>
          <a:effectLst/>
        </p:spPr>
        <p:txBody>
          <a:bodyPr wrap="none" anchor="ctr"/>
          <a:lstStyle/>
          <a:p>
            <a:pPr eaLnBrk="1" hangingPunct="1">
              <a:defRPr/>
            </a:pPr>
            <a:endParaRPr lang="en-US" sz="1000" b="0" dirty="0">
              <a:solidFill>
                <a:srgbClr val="000000"/>
              </a:solidFill>
              <a:ea typeface="ＭＳ Ｐゴシック" charset="-128"/>
            </a:endParaRPr>
          </a:p>
        </p:txBody>
      </p:sp>
      <p:sp>
        <p:nvSpPr>
          <p:cNvPr id="13514" name="Rectangle 202"/>
          <p:cNvSpPr>
            <a:spLocks noGrp="1" noChangeArrowheads="1"/>
          </p:cNvSpPr>
          <p:nvPr>
            <p:ph type="sldNum" sz="quarter" idx="4"/>
          </p:nvPr>
        </p:nvSpPr>
        <p:spPr bwMode="auto">
          <a:xfrm>
            <a:off x="6759575" y="61499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a:solidFill>
                  <a:srgbClr val="000000"/>
                </a:solidFill>
                <a:latin typeface="Arial" charset="0"/>
              </a:defRPr>
            </a:lvl1pPr>
          </a:lstStyle>
          <a:p>
            <a:pPr eaLnBrk="1" hangingPunct="1">
              <a:defRPr/>
            </a:pPr>
            <a:fld id="{77DED4F8-70B6-4FEC-8637-BB6DB85BD4F5}" type="slidenum">
              <a:rPr lang="en-US" b="0">
                <a:ea typeface="ＭＳ Ｐゴシック" charset="-128"/>
              </a:rPr>
              <a:pPr eaLnBrk="1" hangingPunct="1">
                <a:defRPr/>
              </a:pPr>
              <a:t>‹#›</a:t>
            </a:fld>
            <a:endParaRPr lang="en-US" b="0" dirty="0">
              <a:ea typeface="ＭＳ Ｐゴシック" charset="-128"/>
            </a:endParaRPr>
          </a:p>
        </p:txBody>
      </p:sp>
      <p:sp>
        <p:nvSpPr>
          <p:cNvPr id="8" name="Rectangle 7"/>
          <p:cNvSpPr/>
          <p:nvPr userDrawn="1"/>
        </p:nvSpPr>
        <p:spPr>
          <a:xfrm>
            <a:off x="0" y="7938"/>
            <a:ext cx="9144000" cy="822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00" b="0" dirty="0">
              <a:solidFill>
                <a:srgbClr val="FFFFFF"/>
              </a:solidFill>
            </a:endParaRPr>
          </a:p>
        </p:txBody>
      </p:sp>
      <p:pic>
        <p:nvPicPr>
          <p:cNvPr id="1030" name="Picture 20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89925" y="98425"/>
            <a:ext cx="774700" cy="639763"/>
          </a:xfrm>
          <a:prstGeom prst="rect">
            <a:avLst/>
          </a:prstGeom>
          <a:noFill/>
          <a:ln w="9525">
            <a:noFill/>
            <a:miter lim="800000"/>
            <a:headEnd/>
            <a:tailEnd/>
          </a:ln>
        </p:spPr>
      </p:pic>
    </p:spTree>
    <p:extLst>
      <p:ext uri="{BB962C8B-B14F-4D97-AF65-F5344CB8AC3E}">
        <p14:creationId xmlns:p14="http://schemas.microsoft.com/office/powerpoint/2010/main" val="4229502102"/>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lnSpc>
          <a:spcPct val="85000"/>
        </a:lnSpc>
        <a:spcBef>
          <a:spcPct val="0"/>
        </a:spcBef>
        <a:spcAft>
          <a:spcPct val="0"/>
        </a:spcAft>
        <a:defRPr sz="3200" b="1">
          <a:solidFill>
            <a:schemeClr val="accent2"/>
          </a:solidFill>
          <a:latin typeface="+mj-lt"/>
          <a:ea typeface="+mj-ea"/>
          <a:cs typeface="+mj-cs"/>
        </a:defRPr>
      </a:lvl1pPr>
      <a:lvl2pPr algn="l" rtl="0" eaLnBrk="0" fontAlgn="base" hangingPunct="0">
        <a:lnSpc>
          <a:spcPct val="85000"/>
        </a:lnSpc>
        <a:spcBef>
          <a:spcPct val="0"/>
        </a:spcBef>
        <a:spcAft>
          <a:spcPct val="0"/>
        </a:spcAft>
        <a:defRPr sz="3200" b="1">
          <a:solidFill>
            <a:schemeClr val="accent2"/>
          </a:solidFill>
          <a:latin typeface="Arial" charset="0"/>
        </a:defRPr>
      </a:lvl2pPr>
      <a:lvl3pPr algn="l" rtl="0" eaLnBrk="0" fontAlgn="base" hangingPunct="0">
        <a:lnSpc>
          <a:spcPct val="85000"/>
        </a:lnSpc>
        <a:spcBef>
          <a:spcPct val="0"/>
        </a:spcBef>
        <a:spcAft>
          <a:spcPct val="0"/>
        </a:spcAft>
        <a:defRPr sz="3200" b="1">
          <a:solidFill>
            <a:schemeClr val="accent2"/>
          </a:solidFill>
          <a:latin typeface="Arial" charset="0"/>
        </a:defRPr>
      </a:lvl3pPr>
      <a:lvl4pPr algn="l" rtl="0" eaLnBrk="0" fontAlgn="base" hangingPunct="0">
        <a:lnSpc>
          <a:spcPct val="85000"/>
        </a:lnSpc>
        <a:spcBef>
          <a:spcPct val="0"/>
        </a:spcBef>
        <a:spcAft>
          <a:spcPct val="0"/>
        </a:spcAft>
        <a:defRPr sz="3200" b="1">
          <a:solidFill>
            <a:schemeClr val="accent2"/>
          </a:solidFill>
          <a:latin typeface="Arial" charset="0"/>
        </a:defRPr>
      </a:lvl4pPr>
      <a:lvl5pPr algn="l" rtl="0" eaLnBrk="0" fontAlgn="base" hangingPunct="0">
        <a:lnSpc>
          <a:spcPct val="85000"/>
        </a:lnSpc>
        <a:spcBef>
          <a:spcPct val="0"/>
        </a:spcBef>
        <a:spcAft>
          <a:spcPct val="0"/>
        </a:spcAft>
        <a:defRPr sz="3200" b="1">
          <a:solidFill>
            <a:schemeClr val="accent2"/>
          </a:solidFill>
          <a:latin typeface="Arial" charset="0"/>
        </a:defRPr>
      </a:lvl5pPr>
      <a:lvl6pPr marL="457200" algn="l" rtl="0" fontAlgn="base">
        <a:lnSpc>
          <a:spcPct val="85000"/>
        </a:lnSpc>
        <a:spcBef>
          <a:spcPct val="0"/>
        </a:spcBef>
        <a:spcAft>
          <a:spcPct val="0"/>
        </a:spcAft>
        <a:defRPr sz="3200" b="1">
          <a:solidFill>
            <a:schemeClr val="accent2"/>
          </a:solidFill>
          <a:latin typeface="Arial" charset="0"/>
        </a:defRPr>
      </a:lvl6pPr>
      <a:lvl7pPr marL="914400" algn="l" rtl="0" fontAlgn="base">
        <a:lnSpc>
          <a:spcPct val="85000"/>
        </a:lnSpc>
        <a:spcBef>
          <a:spcPct val="0"/>
        </a:spcBef>
        <a:spcAft>
          <a:spcPct val="0"/>
        </a:spcAft>
        <a:defRPr sz="3200" b="1">
          <a:solidFill>
            <a:schemeClr val="accent2"/>
          </a:solidFill>
          <a:latin typeface="Arial" charset="0"/>
        </a:defRPr>
      </a:lvl7pPr>
      <a:lvl8pPr marL="1371600" algn="l" rtl="0" fontAlgn="base">
        <a:lnSpc>
          <a:spcPct val="85000"/>
        </a:lnSpc>
        <a:spcBef>
          <a:spcPct val="0"/>
        </a:spcBef>
        <a:spcAft>
          <a:spcPct val="0"/>
        </a:spcAft>
        <a:defRPr sz="3200" b="1">
          <a:solidFill>
            <a:schemeClr val="accent2"/>
          </a:solidFill>
          <a:latin typeface="Arial" charset="0"/>
        </a:defRPr>
      </a:lvl8pPr>
      <a:lvl9pPr marL="1828800" algn="l" rtl="0" fontAlgn="base">
        <a:lnSpc>
          <a:spcPct val="85000"/>
        </a:lnSpc>
        <a:spcBef>
          <a:spcPct val="0"/>
        </a:spcBef>
        <a:spcAft>
          <a:spcPct val="0"/>
        </a:spcAft>
        <a:defRPr sz="3200" b="1">
          <a:solidFill>
            <a:schemeClr val="accent2"/>
          </a:solidFill>
          <a:latin typeface="Arial" charset="0"/>
        </a:defRPr>
      </a:lvl9pPr>
    </p:titleStyle>
    <p:bodyStyle>
      <a:lvl1pPr marL="282575" indent="-282575" algn="l" rtl="0" eaLnBrk="0" fontAlgn="base" hangingPunct="0">
        <a:spcBef>
          <a:spcPct val="30000"/>
        </a:spcBef>
        <a:spcAft>
          <a:spcPct val="0"/>
        </a:spcAft>
        <a:buChar char="•"/>
        <a:defRPr sz="2000">
          <a:solidFill>
            <a:schemeClr val="tx1"/>
          </a:solidFill>
          <a:latin typeface="+mn-lt"/>
          <a:ea typeface="+mn-ea"/>
          <a:cs typeface="+mn-cs"/>
        </a:defRPr>
      </a:lvl1pPr>
      <a:lvl2pPr marL="636588" indent="-239713" algn="l" rtl="0" eaLnBrk="0" fontAlgn="base" hangingPunct="0">
        <a:spcBef>
          <a:spcPct val="30000"/>
        </a:spcBef>
        <a:spcAft>
          <a:spcPct val="0"/>
        </a:spcAft>
        <a:buFont typeface="Times" pitchFamily="18" charset="0"/>
        <a:buChar char="–"/>
        <a:defRPr sz="2000">
          <a:solidFill>
            <a:schemeClr val="tx1"/>
          </a:solidFill>
          <a:latin typeface="+mn-lt"/>
        </a:defRPr>
      </a:lvl2pPr>
      <a:lvl3pPr marL="917575" indent="-166688" algn="l" rtl="0" eaLnBrk="0" fontAlgn="base" hangingPunct="0">
        <a:spcBef>
          <a:spcPct val="30000"/>
        </a:spcBef>
        <a:spcAft>
          <a:spcPct val="0"/>
        </a:spcAft>
        <a:buChar char="•"/>
        <a:defRPr sz="2000">
          <a:solidFill>
            <a:schemeClr val="tx1"/>
          </a:solidFill>
          <a:latin typeface="+mn-lt"/>
        </a:defRPr>
      </a:lvl3pPr>
      <a:lvl4pPr marL="1255713" indent="-223838" algn="l" rtl="0" eaLnBrk="0" fontAlgn="base" hangingPunct="0">
        <a:spcBef>
          <a:spcPct val="30000"/>
        </a:spcBef>
        <a:spcAft>
          <a:spcPct val="0"/>
        </a:spcAft>
        <a:buChar char="–"/>
        <a:defRPr sz="2000">
          <a:solidFill>
            <a:schemeClr val="tx1"/>
          </a:solidFill>
          <a:latin typeface="+mn-lt"/>
        </a:defRPr>
      </a:lvl4pPr>
      <a:lvl5pPr marL="1593850" indent="-223838" algn="l" rtl="0" eaLnBrk="0" fontAlgn="base" hangingPunct="0">
        <a:spcBef>
          <a:spcPct val="30000"/>
        </a:spcBef>
        <a:spcAft>
          <a:spcPct val="0"/>
        </a:spcAft>
        <a:buChar char="»"/>
        <a:defRPr sz="2000">
          <a:solidFill>
            <a:schemeClr val="tx1"/>
          </a:solidFill>
          <a:latin typeface="+mn-lt"/>
        </a:defRPr>
      </a:lvl5pPr>
      <a:lvl6pPr marL="2051050" indent="-223838" algn="l" rtl="0" fontAlgn="base">
        <a:spcBef>
          <a:spcPct val="30000"/>
        </a:spcBef>
        <a:spcAft>
          <a:spcPct val="0"/>
        </a:spcAft>
        <a:buChar char="»"/>
        <a:defRPr sz="2000">
          <a:solidFill>
            <a:schemeClr val="tx1"/>
          </a:solidFill>
          <a:latin typeface="+mn-lt"/>
        </a:defRPr>
      </a:lvl6pPr>
      <a:lvl7pPr marL="2508250" indent="-223838" algn="l" rtl="0" fontAlgn="base">
        <a:spcBef>
          <a:spcPct val="30000"/>
        </a:spcBef>
        <a:spcAft>
          <a:spcPct val="0"/>
        </a:spcAft>
        <a:buChar char="»"/>
        <a:defRPr sz="2000">
          <a:solidFill>
            <a:schemeClr val="tx1"/>
          </a:solidFill>
          <a:latin typeface="+mn-lt"/>
        </a:defRPr>
      </a:lvl7pPr>
      <a:lvl8pPr marL="2965450" indent="-223838" algn="l" rtl="0" fontAlgn="base">
        <a:spcBef>
          <a:spcPct val="30000"/>
        </a:spcBef>
        <a:spcAft>
          <a:spcPct val="0"/>
        </a:spcAft>
        <a:buChar char="»"/>
        <a:defRPr sz="2000">
          <a:solidFill>
            <a:schemeClr val="tx1"/>
          </a:solidFill>
          <a:latin typeface="+mn-lt"/>
        </a:defRPr>
      </a:lvl8pPr>
      <a:lvl9pPr marL="3422650" indent="-223838" algn="l" rtl="0" fontAlgn="base">
        <a:spcBef>
          <a:spcPct val="3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846138"/>
            <a:ext cx="9144000" cy="6011862"/>
          </a:xfrm>
          <a:prstGeom prst="rect">
            <a:avLst/>
          </a:prstGeom>
          <a:noFill/>
          <a:ln w="9525">
            <a:noFill/>
            <a:miter lim="800000"/>
            <a:headEnd/>
            <a:tailEnd/>
          </a:ln>
        </p:spPr>
      </p:pic>
      <p:sp>
        <p:nvSpPr>
          <p:cNvPr id="13320" name="Rectangle 8"/>
          <p:cNvSpPr>
            <a:spLocks noChangeArrowheads="1"/>
          </p:cNvSpPr>
          <p:nvPr userDrawn="1"/>
        </p:nvSpPr>
        <p:spPr bwMode="auto">
          <a:xfrm>
            <a:off x="0" y="0"/>
            <a:ext cx="9144000" cy="6858000"/>
          </a:xfrm>
          <a:prstGeom prst="rect">
            <a:avLst/>
          </a:prstGeom>
          <a:noFill/>
          <a:ln w="9525">
            <a:solidFill>
              <a:schemeClr val="tx1"/>
            </a:solidFill>
            <a:miter lim="800000"/>
            <a:headEnd/>
            <a:tailEnd/>
          </a:ln>
          <a:effectLst/>
        </p:spPr>
        <p:txBody>
          <a:bodyPr wrap="none" anchor="ctr"/>
          <a:lstStyle/>
          <a:p>
            <a:pPr eaLnBrk="1" hangingPunct="1">
              <a:defRPr/>
            </a:pPr>
            <a:endParaRPr lang="en-US" sz="1000" b="0" dirty="0">
              <a:solidFill>
                <a:srgbClr val="000000"/>
              </a:solidFill>
              <a:ea typeface="ＭＳ Ｐゴシック" charset="-128"/>
            </a:endParaRPr>
          </a:p>
        </p:txBody>
      </p:sp>
      <p:sp>
        <p:nvSpPr>
          <p:cNvPr id="13514" name="Rectangle 202"/>
          <p:cNvSpPr>
            <a:spLocks noGrp="1" noChangeArrowheads="1"/>
          </p:cNvSpPr>
          <p:nvPr>
            <p:ph type="sldNum" sz="quarter" idx="4"/>
          </p:nvPr>
        </p:nvSpPr>
        <p:spPr bwMode="auto">
          <a:xfrm>
            <a:off x="6759575" y="61499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a:solidFill>
                  <a:srgbClr val="000000"/>
                </a:solidFill>
                <a:latin typeface="Arial" charset="0"/>
              </a:defRPr>
            </a:lvl1pPr>
          </a:lstStyle>
          <a:p>
            <a:pPr eaLnBrk="1" hangingPunct="1">
              <a:defRPr/>
            </a:pPr>
            <a:fld id="{77DED4F8-70B6-4FEC-8637-BB6DB85BD4F5}" type="slidenum">
              <a:rPr lang="en-US" b="0">
                <a:ea typeface="ＭＳ Ｐゴシック" charset="-128"/>
              </a:rPr>
              <a:pPr eaLnBrk="1" hangingPunct="1">
                <a:defRPr/>
              </a:pPr>
              <a:t>‹#›</a:t>
            </a:fld>
            <a:endParaRPr lang="en-US" b="0" dirty="0">
              <a:ea typeface="ＭＳ Ｐゴシック" charset="-128"/>
            </a:endParaRPr>
          </a:p>
        </p:txBody>
      </p:sp>
      <p:sp>
        <p:nvSpPr>
          <p:cNvPr id="8" name="Rectangle 7"/>
          <p:cNvSpPr/>
          <p:nvPr userDrawn="1"/>
        </p:nvSpPr>
        <p:spPr>
          <a:xfrm>
            <a:off x="0" y="7938"/>
            <a:ext cx="9144000" cy="822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00" b="0" dirty="0">
              <a:solidFill>
                <a:srgbClr val="FFFFFF"/>
              </a:solidFill>
            </a:endParaRPr>
          </a:p>
        </p:txBody>
      </p:sp>
      <p:pic>
        <p:nvPicPr>
          <p:cNvPr id="1030" name="Picture 20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89925" y="98425"/>
            <a:ext cx="774700" cy="639763"/>
          </a:xfrm>
          <a:prstGeom prst="rect">
            <a:avLst/>
          </a:prstGeom>
          <a:noFill/>
          <a:ln w="9525">
            <a:noFill/>
            <a:miter lim="800000"/>
            <a:headEnd/>
            <a:tailEnd/>
          </a:ln>
        </p:spPr>
      </p:pic>
    </p:spTree>
    <p:extLst>
      <p:ext uri="{BB962C8B-B14F-4D97-AF65-F5344CB8AC3E}">
        <p14:creationId xmlns:p14="http://schemas.microsoft.com/office/powerpoint/2010/main" val="818042432"/>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lnSpc>
          <a:spcPct val="85000"/>
        </a:lnSpc>
        <a:spcBef>
          <a:spcPct val="0"/>
        </a:spcBef>
        <a:spcAft>
          <a:spcPct val="0"/>
        </a:spcAft>
        <a:defRPr sz="3200" b="1">
          <a:solidFill>
            <a:schemeClr val="accent2"/>
          </a:solidFill>
          <a:latin typeface="+mj-lt"/>
          <a:ea typeface="+mj-ea"/>
          <a:cs typeface="+mj-cs"/>
        </a:defRPr>
      </a:lvl1pPr>
      <a:lvl2pPr algn="l" rtl="0" eaLnBrk="0" fontAlgn="base" hangingPunct="0">
        <a:lnSpc>
          <a:spcPct val="85000"/>
        </a:lnSpc>
        <a:spcBef>
          <a:spcPct val="0"/>
        </a:spcBef>
        <a:spcAft>
          <a:spcPct val="0"/>
        </a:spcAft>
        <a:defRPr sz="3200" b="1">
          <a:solidFill>
            <a:schemeClr val="accent2"/>
          </a:solidFill>
          <a:latin typeface="Arial" charset="0"/>
        </a:defRPr>
      </a:lvl2pPr>
      <a:lvl3pPr algn="l" rtl="0" eaLnBrk="0" fontAlgn="base" hangingPunct="0">
        <a:lnSpc>
          <a:spcPct val="85000"/>
        </a:lnSpc>
        <a:spcBef>
          <a:spcPct val="0"/>
        </a:spcBef>
        <a:spcAft>
          <a:spcPct val="0"/>
        </a:spcAft>
        <a:defRPr sz="3200" b="1">
          <a:solidFill>
            <a:schemeClr val="accent2"/>
          </a:solidFill>
          <a:latin typeface="Arial" charset="0"/>
        </a:defRPr>
      </a:lvl3pPr>
      <a:lvl4pPr algn="l" rtl="0" eaLnBrk="0" fontAlgn="base" hangingPunct="0">
        <a:lnSpc>
          <a:spcPct val="85000"/>
        </a:lnSpc>
        <a:spcBef>
          <a:spcPct val="0"/>
        </a:spcBef>
        <a:spcAft>
          <a:spcPct val="0"/>
        </a:spcAft>
        <a:defRPr sz="3200" b="1">
          <a:solidFill>
            <a:schemeClr val="accent2"/>
          </a:solidFill>
          <a:latin typeface="Arial" charset="0"/>
        </a:defRPr>
      </a:lvl4pPr>
      <a:lvl5pPr algn="l" rtl="0" eaLnBrk="0" fontAlgn="base" hangingPunct="0">
        <a:lnSpc>
          <a:spcPct val="85000"/>
        </a:lnSpc>
        <a:spcBef>
          <a:spcPct val="0"/>
        </a:spcBef>
        <a:spcAft>
          <a:spcPct val="0"/>
        </a:spcAft>
        <a:defRPr sz="3200" b="1">
          <a:solidFill>
            <a:schemeClr val="accent2"/>
          </a:solidFill>
          <a:latin typeface="Arial" charset="0"/>
        </a:defRPr>
      </a:lvl5pPr>
      <a:lvl6pPr marL="457200" algn="l" rtl="0" fontAlgn="base">
        <a:lnSpc>
          <a:spcPct val="85000"/>
        </a:lnSpc>
        <a:spcBef>
          <a:spcPct val="0"/>
        </a:spcBef>
        <a:spcAft>
          <a:spcPct val="0"/>
        </a:spcAft>
        <a:defRPr sz="3200" b="1">
          <a:solidFill>
            <a:schemeClr val="accent2"/>
          </a:solidFill>
          <a:latin typeface="Arial" charset="0"/>
        </a:defRPr>
      </a:lvl6pPr>
      <a:lvl7pPr marL="914400" algn="l" rtl="0" fontAlgn="base">
        <a:lnSpc>
          <a:spcPct val="85000"/>
        </a:lnSpc>
        <a:spcBef>
          <a:spcPct val="0"/>
        </a:spcBef>
        <a:spcAft>
          <a:spcPct val="0"/>
        </a:spcAft>
        <a:defRPr sz="3200" b="1">
          <a:solidFill>
            <a:schemeClr val="accent2"/>
          </a:solidFill>
          <a:latin typeface="Arial" charset="0"/>
        </a:defRPr>
      </a:lvl7pPr>
      <a:lvl8pPr marL="1371600" algn="l" rtl="0" fontAlgn="base">
        <a:lnSpc>
          <a:spcPct val="85000"/>
        </a:lnSpc>
        <a:spcBef>
          <a:spcPct val="0"/>
        </a:spcBef>
        <a:spcAft>
          <a:spcPct val="0"/>
        </a:spcAft>
        <a:defRPr sz="3200" b="1">
          <a:solidFill>
            <a:schemeClr val="accent2"/>
          </a:solidFill>
          <a:latin typeface="Arial" charset="0"/>
        </a:defRPr>
      </a:lvl8pPr>
      <a:lvl9pPr marL="1828800" algn="l" rtl="0" fontAlgn="base">
        <a:lnSpc>
          <a:spcPct val="85000"/>
        </a:lnSpc>
        <a:spcBef>
          <a:spcPct val="0"/>
        </a:spcBef>
        <a:spcAft>
          <a:spcPct val="0"/>
        </a:spcAft>
        <a:defRPr sz="3200" b="1">
          <a:solidFill>
            <a:schemeClr val="accent2"/>
          </a:solidFill>
          <a:latin typeface="Arial" charset="0"/>
        </a:defRPr>
      </a:lvl9pPr>
    </p:titleStyle>
    <p:bodyStyle>
      <a:lvl1pPr marL="282575" indent="-282575" algn="l" rtl="0" eaLnBrk="0" fontAlgn="base" hangingPunct="0">
        <a:spcBef>
          <a:spcPct val="30000"/>
        </a:spcBef>
        <a:spcAft>
          <a:spcPct val="0"/>
        </a:spcAft>
        <a:buChar char="•"/>
        <a:defRPr sz="2000">
          <a:solidFill>
            <a:schemeClr val="tx1"/>
          </a:solidFill>
          <a:latin typeface="+mn-lt"/>
          <a:ea typeface="+mn-ea"/>
          <a:cs typeface="+mn-cs"/>
        </a:defRPr>
      </a:lvl1pPr>
      <a:lvl2pPr marL="636588" indent="-239713" algn="l" rtl="0" eaLnBrk="0" fontAlgn="base" hangingPunct="0">
        <a:spcBef>
          <a:spcPct val="30000"/>
        </a:spcBef>
        <a:spcAft>
          <a:spcPct val="0"/>
        </a:spcAft>
        <a:buFont typeface="Times" pitchFamily="18" charset="0"/>
        <a:buChar char="–"/>
        <a:defRPr sz="2000">
          <a:solidFill>
            <a:schemeClr val="tx1"/>
          </a:solidFill>
          <a:latin typeface="+mn-lt"/>
        </a:defRPr>
      </a:lvl2pPr>
      <a:lvl3pPr marL="917575" indent="-166688" algn="l" rtl="0" eaLnBrk="0" fontAlgn="base" hangingPunct="0">
        <a:spcBef>
          <a:spcPct val="30000"/>
        </a:spcBef>
        <a:spcAft>
          <a:spcPct val="0"/>
        </a:spcAft>
        <a:buChar char="•"/>
        <a:defRPr sz="2000">
          <a:solidFill>
            <a:schemeClr val="tx1"/>
          </a:solidFill>
          <a:latin typeface="+mn-lt"/>
        </a:defRPr>
      </a:lvl3pPr>
      <a:lvl4pPr marL="1255713" indent="-223838" algn="l" rtl="0" eaLnBrk="0" fontAlgn="base" hangingPunct="0">
        <a:spcBef>
          <a:spcPct val="30000"/>
        </a:spcBef>
        <a:spcAft>
          <a:spcPct val="0"/>
        </a:spcAft>
        <a:buChar char="–"/>
        <a:defRPr sz="2000">
          <a:solidFill>
            <a:schemeClr val="tx1"/>
          </a:solidFill>
          <a:latin typeface="+mn-lt"/>
        </a:defRPr>
      </a:lvl4pPr>
      <a:lvl5pPr marL="1593850" indent="-223838" algn="l" rtl="0" eaLnBrk="0" fontAlgn="base" hangingPunct="0">
        <a:spcBef>
          <a:spcPct val="30000"/>
        </a:spcBef>
        <a:spcAft>
          <a:spcPct val="0"/>
        </a:spcAft>
        <a:buChar char="»"/>
        <a:defRPr sz="2000">
          <a:solidFill>
            <a:schemeClr val="tx1"/>
          </a:solidFill>
          <a:latin typeface="+mn-lt"/>
        </a:defRPr>
      </a:lvl5pPr>
      <a:lvl6pPr marL="2051050" indent="-223838" algn="l" rtl="0" fontAlgn="base">
        <a:spcBef>
          <a:spcPct val="30000"/>
        </a:spcBef>
        <a:spcAft>
          <a:spcPct val="0"/>
        </a:spcAft>
        <a:buChar char="»"/>
        <a:defRPr sz="2000">
          <a:solidFill>
            <a:schemeClr val="tx1"/>
          </a:solidFill>
          <a:latin typeface="+mn-lt"/>
        </a:defRPr>
      </a:lvl6pPr>
      <a:lvl7pPr marL="2508250" indent="-223838" algn="l" rtl="0" fontAlgn="base">
        <a:spcBef>
          <a:spcPct val="30000"/>
        </a:spcBef>
        <a:spcAft>
          <a:spcPct val="0"/>
        </a:spcAft>
        <a:buChar char="»"/>
        <a:defRPr sz="2000">
          <a:solidFill>
            <a:schemeClr val="tx1"/>
          </a:solidFill>
          <a:latin typeface="+mn-lt"/>
        </a:defRPr>
      </a:lvl7pPr>
      <a:lvl8pPr marL="2965450" indent="-223838" algn="l" rtl="0" fontAlgn="base">
        <a:spcBef>
          <a:spcPct val="30000"/>
        </a:spcBef>
        <a:spcAft>
          <a:spcPct val="0"/>
        </a:spcAft>
        <a:buChar char="»"/>
        <a:defRPr sz="2000">
          <a:solidFill>
            <a:schemeClr val="tx1"/>
          </a:solidFill>
          <a:latin typeface="+mn-lt"/>
        </a:defRPr>
      </a:lvl8pPr>
      <a:lvl9pPr marL="3422650" indent="-223838" algn="l" rtl="0" fontAlgn="base">
        <a:spcBef>
          <a:spcPct val="3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eaLnBrk="1" hangingPunct="1">
              <a:defRPr/>
            </a:pPr>
            <a:endParaRPr lang="en-US" b="0">
              <a:solidFill>
                <a:srgbClr val="000000"/>
              </a:solidFill>
              <a:ea typeface="ＭＳ Ｐゴシック" charset="-128"/>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eaLnBrk="1" hangingPunct="1">
              <a:defRPr/>
            </a:pPr>
            <a:endParaRPr lang="en-US" b="0">
              <a:solidFill>
                <a:srgbClr val="000000"/>
              </a:solidFill>
              <a:ea typeface="ＭＳ Ｐゴシック" charset="-128"/>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eaLnBrk="1" hangingPunct="1">
              <a:defRPr/>
            </a:pPr>
            <a:fld id="{593AF61E-0389-4B49-9E19-C182BE35BF7A}" type="slidenum">
              <a:rPr lang="en-US" b="0">
                <a:solidFill>
                  <a:srgbClr val="000000"/>
                </a:solidFill>
                <a:ea typeface="ＭＳ Ｐゴシック" charset="-128"/>
              </a:rPr>
              <a:pPr eaLnBrk="1" hangingPunct="1">
                <a:defRPr/>
              </a:pPr>
              <a:t>‹#›</a:t>
            </a:fld>
            <a:endParaRPr lang="en-US" b="0">
              <a:solidFill>
                <a:srgbClr val="000000"/>
              </a:solidFill>
              <a:ea typeface="ＭＳ Ｐゴシック" charset="-128"/>
            </a:endParaRPr>
          </a:p>
        </p:txBody>
      </p:sp>
    </p:spTree>
    <p:extLst>
      <p:ext uri="{BB962C8B-B14F-4D97-AF65-F5344CB8AC3E}">
        <p14:creationId xmlns:p14="http://schemas.microsoft.com/office/powerpoint/2010/main" val="1066661283"/>
      </p:ext>
    </p:extLst>
  </p:cSld>
  <p:clrMap bg1="lt1" tx1="dk1" bg2="lt2" tx2="dk2" accent1="accent1" accent2="accent2" accent3="accent3" accent4="accent4" accent5="accent5" accent6="accent6" hlink="hlink" folHlink="folHlink"/>
  <p:sldLayoutIdLst>
    <p:sldLayoutId id="2147484138"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846138"/>
            <a:ext cx="9144000" cy="601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8"/>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defRPr/>
            </a:pPr>
            <a:endParaRPr lang="en-US" altLang="en-US" sz="1000" b="0" smtClean="0">
              <a:solidFill>
                <a:srgbClr val="000000"/>
              </a:solidFill>
              <a:latin typeface="Arial" charset="0"/>
            </a:endParaRPr>
          </a:p>
        </p:txBody>
      </p:sp>
      <p:sp>
        <p:nvSpPr>
          <p:cNvPr id="13514" name="Rectangle 202"/>
          <p:cNvSpPr>
            <a:spLocks noGrp="1" noChangeArrowheads="1"/>
          </p:cNvSpPr>
          <p:nvPr>
            <p:ph type="sldNum" sz="quarter" idx="4"/>
          </p:nvPr>
        </p:nvSpPr>
        <p:spPr bwMode="auto">
          <a:xfrm>
            <a:off x="6759575" y="61499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600">
                <a:solidFill>
                  <a:srgbClr val="000000"/>
                </a:solidFill>
                <a:latin typeface="Arial" panose="020B0604020202020204" pitchFamily="34" charset="0"/>
                <a:ea typeface="MS PGothic" panose="020B0600070205080204" pitchFamily="34" charset="-128"/>
              </a:defRPr>
            </a:lvl1pPr>
          </a:lstStyle>
          <a:p>
            <a:pPr>
              <a:defRPr/>
            </a:pPr>
            <a:fld id="{F91B22F2-502B-4ADF-B4D3-B949A1332E35}" type="slidenum">
              <a:rPr lang="en-US" altLang="en-US" b="0"/>
              <a:pPr>
                <a:defRPr/>
              </a:pPr>
              <a:t>‹#›</a:t>
            </a:fld>
            <a:endParaRPr lang="en-US" altLang="en-US" b="0"/>
          </a:p>
        </p:txBody>
      </p:sp>
      <p:sp>
        <p:nvSpPr>
          <p:cNvPr id="8" name="Rectangle 7"/>
          <p:cNvSpPr/>
          <p:nvPr/>
        </p:nvSpPr>
        <p:spPr>
          <a:xfrm>
            <a:off x="0" y="7938"/>
            <a:ext cx="9144000" cy="822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00" b="0">
              <a:solidFill>
                <a:srgbClr val="FFFFFF"/>
              </a:solidFill>
            </a:endParaRPr>
          </a:p>
        </p:txBody>
      </p:sp>
      <p:pic>
        <p:nvPicPr>
          <p:cNvPr id="12294" name="Picture 20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289925" y="98425"/>
            <a:ext cx="7747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4867749"/>
      </p:ext>
    </p:extLst>
  </p:cSld>
  <p:clrMap bg1="lt1" tx1="dk1" bg2="lt2" tx2="dk2" accent1="accent1" accent2="accent2" accent3="accent3" accent4="accent4" accent5="accent5" accent6="accent6" hlink="hlink" folHlink="folHlink"/>
  <p:sldLayoutIdLst>
    <p:sldLayoutId id="2147484152" r:id="rId1"/>
    <p:sldLayoutId id="2147484153" r:id="rId2"/>
  </p:sldLayoutIdLst>
  <p:transition/>
  <p:hf hdr="0" ftr="0" dt="0"/>
  <p:txStyles>
    <p:titleStyle>
      <a:lvl1pPr algn="l" rtl="0" eaLnBrk="0" fontAlgn="base" hangingPunct="0">
        <a:lnSpc>
          <a:spcPct val="85000"/>
        </a:lnSpc>
        <a:spcBef>
          <a:spcPct val="0"/>
        </a:spcBef>
        <a:spcAft>
          <a:spcPct val="0"/>
        </a:spcAft>
        <a:defRPr sz="3200" b="1">
          <a:solidFill>
            <a:schemeClr val="accent2"/>
          </a:solidFill>
          <a:latin typeface="+mj-lt"/>
          <a:ea typeface="+mj-ea"/>
          <a:cs typeface="+mj-cs"/>
        </a:defRPr>
      </a:lvl1pPr>
      <a:lvl2pPr algn="l" rtl="0" eaLnBrk="0" fontAlgn="base" hangingPunct="0">
        <a:lnSpc>
          <a:spcPct val="85000"/>
        </a:lnSpc>
        <a:spcBef>
          <a:spcPct val="0"/>
        </a:spcBef>
        <a:spcAft>
          <a:spcPct val="0"/>
        </a:spcAft>
        <a:defRPr sz="3200" b="1">
          <a:solidFill>
            <a:schemeClr val="accent2"/>
          </a:solidFill>
          <a:latin typeface="Arial" charset="0"/>
        </a:defRPr>
      </a:lvl2pPr>
      <a:lvl3pPr algn="l" rtl="0" eaLnBrk="0" fontAlgn="base" hangingPunct="0">
        <a:lnSpc>
          <a:spcPct val="85000"/>
        </a:lnSpc>
        <a:spcBef>
          <a:spcPct val="0"/>
        </a:spcBef>
        <a:spcAft>
          <a:spcPct val="0"/>
        </a:spcAft>
        <a:defRPr sz="3200" b="1">
          <a:solidFill>
            <a:schemeClr val="accent2"/>
          </a:solidFill>
          <a:latin typeface="Arial" charset="0"/>
        </a:defRPr>
      </a:lvl3pPr>
      <a:lvl4pPr algn="l" rtl="0" eaLnBrk="0" fontAlgn="base" hangingPunct="0">
        <a:lnSpc>
          <a:spcPct val="85000"/>
        </a:lnSpc>
        <a:spcBef>
          <a:spcPct val="0"/>
        </a:spcBef>
        <a:spcAft>
          <a:spcPct val="0"/>
        </a:spcAft>
        <a:defRPr sz="3200" b="1">
          <a:solidFill>
            <a:schemeClr val="accent2"/>
          </a:solidFill>
          <a:latin typeface="Arial" charset="0"/>
        </a:defRPr>
      </a:lvl4pPr>
      <a:lvl5pPr algn="l" rtl="0" eaLnBrk="0" fontAlgn="base" hangingPunct="0">
        <a:lnSpc>
          <a:spcPct val="85000"/>
        </a:lnSpc>
        <a:spcBef>
          <a:spcPct val="0"/>
        </a:spcBef>
        <a:spcAft>
          <a:spcPct val="0"/>
        </a:spcAft>
        <a:defRPr sz="3200" b="1">
          <a:solidFill>
            <a:schemeClr val="accent2"/>
          </a:solidFill>
          <a:latin typeface="Arial" charset="0"/>
        </a:defRPr>
      </a:lvl5pPr>
      <a:lvl6pPr marL="457200" algn="l" rtl="0" fontAlgn="base">
        <a:lnSpc>
          <a:spcPct val="85000"/>
        </a:lnSpc>
        <a:spcBef>
          <a:spcPct val="0"/>
        </a:spcBef>
        <a:spcAft>
          <a:spcPct val="0"/>
        </a:spcAft>
        <a:defRPr sz="3200" b="1">
          <a:solidFill>
            <a:schemeClr val="accent2"/>
          </a:solidFill>
          <a:latin typeface="Arial" charset="0"/>
        </a:defRPr>
      </a:lvl6pPr>
      <a:lvl7pPr marL="914400" algn="l" rtl="0" fontAlgn="base">
        <a:lnSpc>
          <a:spcPct val="85000"/>
        </a:lnSpc>
        <a:spcBef>
          <a:spcPct val="0"/>
        </a:spcBef>
        <a:spcAft>
          <a:spcPct val="0"/>
        </a:spcAft>
        <a:defRPr sz="3200" b="1">
          <a:solidFill>
            <a:schemeClr val="accent2"/>
          </a:solidFill>
          <a:latin typeface="Arial" charset="0"/>
        </a:defRPr>
      </a:lvl7pPr>
      <a:lvl8pPr marL="1371600" algn="l" rtl="0" fontAlgn="base">
        <a:lnSpc>
          <a:spcPct val="85000"/>
        </a:lnSpc>
        <a:spcBef>
          <a:spcPct val="0"/>
        </a:spcBef>
        <a:spcAft>
          <a:spcPct val="0"/>
        </a:spcAft>
        <a:defRPr sz="3200" b="1">
          <a:solidFill>
            <a:schemeClr val="accent2"/>
          </a:solidFill>
          <a:latin typeface="Arial" charset="0"/>
        </a:defRPr>
      </a:lvl8pPr>
      <a:lvl9pPr marL="1828800" algn="l" rtl="0" fontAlgn="base">
        <a:lnSpc>
          <a:spcPct val="85000"/>
        </a:lnSpc>
        <a:spcBef>
          <a:spcPct val="0"/>
        </a:spcBef>
        <a:spcAft>
          <a:spcPct val="0"/>
        </a:spcAft>
        <a:defRPr sz="3200" b="1">
          <a:solidFill>
            <a:schemeClr val="accent2"/>
          </a:solidFill>
          <a:latin typeface="Arial" charset="0"/>
        </a:defRPr>
      </a:lvl9pPr>
    </p:titleStyle>
    <p:bodyStyle>
      <a:lvl1pPr marL="282575" indent="-282575" algn="l" rtl="0" eaLnBrk="0" fontAlgn="base" hangingPunct="0">
        <a:spcBef>
          <a:spcPct val="30000"/>
        </a:spcBef>
        <a:spcAft>
          <a:spcPct val="0"/>
        </a:spcAft>
        <a:buChar char="•"/>
        <a:defRPr sz="2000">
          <a:solidFill>
            <a:schemeClr val="tx1"/>
          </a:solidFill>
          <a:latin typeface="+mn-lt"/>
          <a:ea typeface="+mn-ea"/>
          <a:cs typeface="+mn-cs"/>
        </a:defRPr>
      </a:lvl1pPr>
      <a:lvl2pPr marL="636588" indent="-239713" algn="l" rtl="0" eaLnBrk="0" fontAlgn="base" hangingPunct="0">
        <a:spcBef>
          <a:spcPct val="30000"/>
        </a:spcBef>
        <a:spcAft>
          <a:spcPct val="0"/>
        </a:spcAft>
        <a:buFont typeface="Times" pitchFamily="18" charset="0"/>
        <a:buChar char="–"/>
        <a:defRPr sz="2000">
          <a:solidFill>
            <a:schemeClr val="tx1"/>
          </a:solidFill>
          <a:latin typeface="+mn-lt"/>
        </a:defRPr>
      </a:lvl2pPr>
      <a:lvl3pPr marL="917575" indent="-166688" algn="l" rtl="0" eaLnBrk="0" fontAlgn="base" hangingPunct="0">
        <a:spcBef>
          <a:spcPct val="30000"/>
        </a:spcBef>
        <a:spcAft>
          <a:spcPct val="0"/>
        </a:spcAft>
        <a:buChar char="•"/>
        <a:defRPr sz="2000">
          <a:solidFill>
            <a:schemeClr val="tx1"/>
          </a:solidFill>
          <a:latin typeface="+mn-lt"/>
        </a:defRPr>
      </a:lvl3pPr>
      <a:lvl4pPr marL="1255713" indent="-223838" algn="l" rtl="0" eaLnBrk="0" fontAlgn="base" hangingPunct="0">
        <a:spcBef>
          <a:spcPct val="30000"/>
        </a:spcBef>
        <a:spcAft>
          <a:spcPct val="0"/>
        </a:spcAft>
        <a:buChar char="–"/>
        <a:defRPr sz="2000">
          <a:solidFill>
            <a:schemeClr val="tx1"/>
          </a:solidFill>
          <a:latin typeface="+mn-lt"/>
        </a:defRPr>
      </a:lvl4pPr>
      <a:lvl5pPr marL="1593850" indent="-223838" algn="l" rtl="0" eaLnBrk="0" fontAlgn="base" hangingPunct="0">
        <a:spcBef>
          <a:spcPct val="30000"/>
        </a:spcBef>
        <a:spcAft>
          <a:spcPct val="0"/>
        </a:spcAft>
        <a:buChar char="»"/>
        <a:defRPr sz="2000">
          <a:solidFill>
            <a:schemeClr val="tx1"/>
          </a:solidFill>
          <a:latin typeface="+mn-lt"/>
        </a:defRPr>
      </a:lvl5pPr>
      <a:lvl6pPr marL="2051050" indent="-223838" algn="l" rtl="0" fontAlgn="base">
        <a:spcBef>
          <a:spcPct val="30000"/>
        </a:spcBef>
        <a:spcAft>
          <a:spcPct val="0"/>
        </a:spcAft>
        <a:buChar char="»"/>
        <a:defRPr sz="2000">
          <a:solidFill>
            <a:schemeClr val="tx1"/>
          </a:solidFill>
          <a:latin typeface="+mn-lt"/>
        </a:defRPr>
      </a:lvl6pPr>
      <a:lvl7pPr marL="2508250" indent="-223838" algn="l" rtl="0" fontAlgn="base">
        <a:spcBef>
          <a:spcPct val="30000"/>
        </a:spcBef>
        <a:spcAft>
          <a:spcPct val="0"/>
        </a:spcAft>
        <a:buChar char="»"/>
        <a:defRPr sz="2000">
          <a:solidFill>
            <a:schemeClr val="tx1"/>
          </a:solidFill>
          <a:latin typeface="+mn-lt"/>
        </a:defRPr>
      </a:lvl7pPr>
      <a:lvl8pPr marL="2965450" indent="-223838" algn="l" rtl="0" fontAlgn="base">
        <a:spcBef>
          <a:spcPct val="30000"/>
        </a:spcBef>
        <a:spcAft>
          <a:spcPct val="0"/>
        </a:spcAft>
        <a:buChar char="»"/>
        <a:defRPr sz="2000">
          <a:solidFill>
            <a:schemeClr val="tx1"/>
          </a:solidFill>
          <a:latin typeface="+mn-lt"/>
        </a:defRPr>
      </a:lvl8pPr>
      <a:lvl9pPr marL="3422650" indent="-223838" algn="l" rtl="0" fontAlgn="base">
        <a:spcBef>
          <a:spcPct val="3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0178"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846138"/>
            <a:ext cx="9144000" cy="601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8"/>
          <p:cNvSpPr>
            <a:spLocks noChangeArrowheads="1"/>
          </p:cNvSpPr>
          <p:nvPr userDrawn="1"/>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defRPr/>
            </a:pPr>
            <a:endParaRPr lang="en-US" altLang="en-US" sz="1000" b="0" smtClean="0">
              <a:solidFill>
                <a:srgbClr val="000000"/>
              </a:solidFill>
              <a:latin typeface="Arial" pitchFamily="34" charset="0"/>
            </a:endParaRPr>
          </a:p>
        </p:txBody>
      </p:sp>
      <p:sp>
        <p:nvSpPr>
          <p:cNvPr id="13514" name="Rectangle 202"/>
          <p:cNvSpPr>
            <a:spLocks noGrp="1" noChangeArrowheads="1"/>
          </p:cNvSpPr>
          <p:nvPr>
            <p:ph type="sldNum" sz="quarter" idx="4"/>
          </p:nvPr>
        </p:nvSpPr>
        <p:spPr bwMode="auto">
          <a:xfrm>
            <a:off x="6759575" y="61499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600">
                <a:solidFill>
                  <a:srgbClr val="000000"/>
                </a:solidFill>
                <a:latin typeface="Arial" panose="020B0604020202020204" pitchFamily="34" charset="0"/>
                <a:ea typeface="MS PGothic" panose="020B0600070205080204" pitchFamily="34" charset="-128"/>
              </a:defRPr>
            </a:lvl1pPr>
          </a:lstStyle>
          <a:p>
            <a:pPr>
              <a:defRPr/>
            </a:pPr>
            <a:fld id="{89531601-AA60-42CE-BEE5-6829C1DBA983}" type="slidenum">
              <a:rPr lang="en-US" altLang="en-US" b="0"/>
              <a:pPr>
                <a:defRPr/>
              </a:pPr>
              <a:t>‹#›</a:t>
            </a:fld>
            <a:endParaRPr lang="en-US" altLang="en-US" b="0"/>
          </a:p>
        </p:txBody>
      </p:sp>
      <p:sp>
        <p:nvSpPr>
          <p:cNvPr id="8" name="Rectangle 7"/>
          <p:cNvSpPr/>
          <p:nvPr userDrawn="1"/>
        </p:nvSpPr>
        <p:spPr>
          <a:xfrm>
            <a:off x="0" y="7938"/>
            <a:ext cx="9144000" cy="822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00" b="0" dirty="0">
              <a:solidFill>
                <a:srgbClr val="FFFFFF"/>
              </a:solidFill>
            </a:endParaRPr>
          </a:p>
        </p:txBody>
      </p:sp>
      <p:pic>
        <p:nvPicPr>
          <p:cNvPr id="50182" name="Picture 20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89925" y="98425"/>
            <a:ext cx="7747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5166558"/>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lnSpc>
          <a:spcPct val="85000"/>
        </a:lnSpc>
        <a:spcBef>
          <a:spcPct val="0"/>
        </a:spcBef>
        <a:spcAft>
          <a:spcPct val="0"/>
        </a:spcAft>
        <a:defRPr sz="3200" b="1">
          <a:solidFill>
            <a:schemeClr val="accent2"/>
          </a:solidFill>
          <a:latin typeface="+mj-lt"/>
          <a:ea typeface="+mj-ea"/>
          <a:cs typeface="+mj-cs"/>
        </a:defRPr>
      </a:lvl1pPr>
      <a:lvl2pPr algn="l" rtl="0" eaLnBrk="0" fontAlgn="base" hangingPunct="0">
        <a:lnSpc>
          <a:spcPct val="85000"/>
        </a:lnSpc>
        <a:spcBef>
          <a:spcPct val="0"/>
        </a:spcBef>
        <a:spcAft>
          <a:spcPct val="0"/>
        </a:spcAft>
        <a:defRPr sz="3200" b="1">
          <a:solidFill>
            <a:schemeClr val="accent2"/>
          </a:solidFill>
          <a:latin typeface="Arial" charset="0"/>
        </a:defRPr>
      </a:lvl2pPr>
      <a:lvl3pPr algn="l" rtl="0" eaLnBrk="0" fontAlgn="base" hangingPunct="0">
        <a:lnSpc>
          <a:spcPct val="85000"/>
        </a:lnSpc>
        <a:spcBef>
          <a:spcPct val="0"/>
        </a:spcBef>
        <a:spcAft>
          <a:spcPct val="0"/>
        </a:spcAft>
        <a:defRPr sz="3200" b="1">
          <a:solidFill>
            <a:schemeClr val="accent2"/>
          </a:solidFill>
          <a:latin typeface="Arial" charset="0"/>
        </a:defRPr>
      </a:lvl3pPr>
      <a:lvl4pPr algn="l" rtl="0" eaLnBrk="0" fontAlgn="base" hangingPunct="0">
        <a:lnSpc>
          <a:spcPct val="85000"/>
        </a:lnSpc>
        <a:spcBef>
          <a:spcPct val="0"/>
        </a:spcBef>
        <a:spcAft>
          <a:spcPct val="0"/>
        </a:spcAft>
        <a:defRPr sz="3200" b="1">
          <a:solidFill>
            <a:schemeClr val="accent2"/>
          </a:solidFill>
          <a:latin typeface="Arial" charset="0"/>
        </a:defRPr>
      </a:lvl4pPr>
      <a:lvl5pPr algn="l" rtl="0" eaLnBrk="0" fontAlgn="base" hangingPunct="0">
        <a:lnSpc>
          <a:spcPct val="85000"/>
        </a:lnSpc>
        <a:spcBef>
          <a:spcPct val="0"/>
        </a:spcBef>
        <a:spcAft>
          <a:spcPct val="0"/>
        </a:spcAft>
        <a:defRPr sz="3200" b="1">
          <a:solidFill>
            <a:schemeClr val="accent2"/>
          </a:solidFill>
          <a:latin typeface="Arial" charset="0"/>
        </a:defRPr>
      </a:lvl5pPr>
      <a:lvl6pPr marL="457200" algn="l" rtl="0" fontAlgn="base">
        <a:lnSpc>
          <a:spcPct val="85000"/>
        </a:lnSpc>
        <a:spcBef>
          <a:spcPct val="0"/>
        </a:spcBef>
        <a:spcAft>
          <a:spcPct val="0"/>
        </a:spcAft>
        <a:defRPr sz="3200" b="1">
          <a:solidFill>
            <a:schemeClr val="accent2"/>
          </a:solidFill>
          <a:latin typeface="Arial" charset="0"/>
        </a:defRPr>
      </a:lvl6pPr>
      <a:lvl7pPr marL="914400" algn="l" rtl="0" fontAlgn="base">
        <a:lnSpc>
          <a:spcPct val="85000"/>
        </a:lnSpc>
        <a:spcBef>
          <a:spcPct val="0"/>
        </a:spcBef>
        <a:spcAft>
          <a:spcPct val="0"/>
        </a:spcAft>
        <a:defRPr sz="3200" b="1">
          <a:solidFill>
            <a:schemeClr val="accent2"/>
          </a:solidFill>
          <a:latin typeface="Arial" charset="0"/>
        </a:defRPr>
      </a:lvl7pPr>
      <a:lvl8pPr marL="1371600" algn="l" rtl="0" fontAlgn="base">
        <a:lnSpc>
          <a:spcPct val="85000"/>
        </a:lnSpc>
        <a:spcBef>
          <a:spcPct val="0"/>
        </a:spcBef>
        <a:spcAft>
          <a:spcPct val="0"/>
        </a:spcAft>
        <a:defRPr sz="3200" b="1">
          <a:solidFill>
            <a:schemeClr val="accent2"/>
          </a:solidFill>
          <a:latin typeface="Arial" charset="0"/>
        </a:defRPr>
      </a:lvl8pPr>
      <a:lvl9pPr marL="1828800" algn="l" rtl="0" fontAlgn="base">
        <a:lnSpc>
          <a:spcPct val="85000"/>
        </a:lnSpc>
        <a:spcBef>
          <a:spcPct val="0"/>
        </a:spcBef>
        <a:spcAft>
          <a:spcPct val="0"/>
        </a:spcAft>
        <a:defRPr sz="3200" b="1">
          <a:solidFill>
            <a:schemeClr val="accent2"/>
          </a:solidFill>
          <a:latin typeface="Arial" charset="0"/>
        </a:defRPr>
      </a:lvl9pPr>
    </p:titleStyle>
    <p:bodyStyle>
      <a:lvl1pPr marL="282575" indent="-282575" algn="l" rtl="0" eaLnBrk="0" fontAlgn="base" hangingPunct="0">
        <a:spcBef>
          <a:spcPct val="30000"/>
        </a:spcBef>
        <a:spcAft>
          <a:spcPct val="0"/>
        </a:spcAft>
        <a:buChar char="•"/>
        <a:defRPr sz="2000">
          <a:solidFill>
            <a:schemeClr val="tx1"/>
          </a:solidFill>
          <a:latin typeface="+mn-lt"/>
          <a:ea typeface="+mn-ea"/>
          <a:cs typeface="+mn-cs"/>
        </a:defRPr>
      </a:lvl1pPr>
      <a:lvl2pPr marL="636588" indent="-239713" algn="l" rtl="0" eaLnBrk="0" fontAlgn="base" hangingPunct="0">
        <a:spcBef>
          <a:spcPct val="30000"/>
        </a:spcBef>
        <a:spcAft>
          <a:spcPct val="0"/>
        </a:spcAft>
        <a:buFont typeface="Times" pitchFamily="18" charset="0"/>
        <a:buChar char="–"/>
        <a:defRPr sz="2000">
          <a:solidFill>
            <a:schemeClr val="tx1"/>
          </a:solidFill>
          <a:latin typeface="+mn-lt"/>
        </a:defRPr>
      </a:lvl2pPr>
      <a:lvl3pPr marL="917575" indent="-166688" algn="l" rtl="0" eaLnBrk="0" fontAlgn="base" hangingPunct="0">
        <a:spcBef>
          <a:spcPct val="30000"/>
        </a:spcBef>
        <a:spcAft>
          <a:spcPct val="0"/>
        </a:spcAft>
        <a:buChar char="•"/>
        <a:defRPr sz="2000">
          <a:solidFill>
            <a:schemeClr val="tx1"/>
          </a:solidFill>
          <a:latin typeface="+mn-lt"/>
        </a:defRPr>
      </a:lvl3pPr>
      <a:lvl4pPr marL="1255713" indent="-223838" algn="l" rtl="0" eaLnBrk="0" fontAlgn="base" hangingPunct="0">
        <a:spcBef>
          <a:spcPct val="30000"/>
        </a:spcBef>
        <a:spcAft>
          <a:spcPct val="0"/>
        </a:spcAft>
        <a:buChar char="–"/>
        <a:defRPr sz="2000">
          <a:solidFill>
            <a:schemeClr val="tx1"/>
          </a:solidFill>
          <a:latin typeface="+mn-lt"/>
        </a:defRPr>
      </a:lvl4pPr>
      <a:lvl5pPr marL="1593850" indent="-223838" algn="l" rtl="0" eaLnBrk="0" fontAlgn="base" hangingPunct="0">
        <a:spcBef>
          <a:spcPct val="30000"/>
        </a:spcBef>
        <a:spcAft>
          <a:spcPct val="0"/>
        </a:spcAft>
        <a:buChar char="»"/>
        <a:defRPr sz="2000">
          <a:solidFill>
            <a:schemeClr val="tx1"/>
          </a:solidFill>
          <a:latin typeface="+mn-lt"/>
        </a:defRPr>
      </a:lvl5pPr>
      <a:lvl6pPr marL="2051050" indent="-223838" algn="l" rtl="0" fontAlgn="base">
        <a:spcBef>
          <a:spcPct val="30000"/>
        </a:spcBef>
        <a:spcAft>
          <a:spcPct val="0"/>
        </a:spcAft>
        <a:buChar char="»"/>
        <a:defRPr sz="2000">
          <a:solidFill>
            <a:schemeClr val="tx1"/>
          </a:solidFill>
          <a:latin typeface="+mn-lt"/>
        </a:defRPr>
      </a:lvl6pPr>
      <a:lvl7pPr marL="2508250" indent="-223838" algn="l" rtl="0" fontAlgn="base">
        <a:spcBef>
          <a:spcPct val="30000"/>
        </a:spcBef>
        <a:spcAft>
          <a:spcPct val="0"/>
        </a:spcAft>
        <a:buChar char="»"/>
        <a:defRPr sz="2000">
          <a:solidFill>
            <a:schemeClr val="tx1"/>
          </a:solidFill>
          <a:latin typeface="+mn-lt"/>
        </a:defRPr>
      </a:lvl7pPr>
      <a:lvl8pPr marL="2965450" indent="-223838" algn="l" rtl="0" fontAlgn="base">
        <a:spcBef>
          <a:spcPct val="30000"/>
        </a:spcBef>
        <a:spcAft>
          <a:spcPct val="0"/>
        </a:spcAft>
        <a:buChar char="»"/>
        <a:defRPr sz="2000">
          <a:solidFill>
            <a:schemeClr val="tx1"/>
          </a:solidFill>
          <a:latin typeface="+mn-lt"/>
        </a:defRPr>
      </a:lvl8pPr>
      <a:lvl9pPr marL="3422650" indent="-223838" algn="l" rtl="0" fontAlgn="base">
        <a:spcBef>
          <a:spcPct val="3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3010" name="Picture 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46138"/>
            <a:ext cx="9144000" cy="601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8"/>
          <p:cNvSpPr>
            <a:spLocks noChangeArrowheads="1"/>
          </p:cNvSpPr>
          <p:nvPr userDrawn="1"/>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eaLnBrk="1" hangingPunct="1">
              <a:defRPr/>
            </a:pPr>
            <a:endParaRPr lang="en-US" altLang="en-US" b="0" smtClean="0">
              <a:solidFill>
                <a:srgbClr val="000000"/>
              </a:solidFill>
            </a:endParaRPr>
          </a:p>
        </p:txBody>
      </p:sp>
      <p:sp>
        <p:nvSpPr>
          <p:cNvPr id="13514" name="Rectangle 202"/>
          <p:cNvSpPr>
            <a:spLocks noGrp="1" noChangeArrowheads="1"/>
          </p:cNvSpPr>
          <p:nvPr>
            <p:ph type="sldNum" sz="quarter" idx="4"/>
          </p:nvPr>
        </p:nvSpPr>
        <p:spPr bwMode="auto">
          <a:xfrm>
            <a:off x="6759575" y="61499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600">
                <a:solidFill>
                  <a:srgbClr val="000000"/>
                </a:solidFill>
                <a:latin typeface="Arial" panose="020B0604020202020204" pitchFamily="34" charset="0"/>
                <a:ea typeface="MS PGothic" panose="020B0600070205080204" pitchFamily="34" charset="-128"/>
              </a:defRPr>
            </a:lvl1pPr>
          </a:lstStyle>
          <a:p>
            <a:pPr>
              <a:defRPr/>
            </a:pPr>
            <a:fld id="{D4055087-BB30-4D02-8B8D-AD2CEFA09992}" type="slidenum">
              <a:rPr lang="en-US" altLang="en-US" b="0"/>
              <a:pPr>
                <a:defRPr/>
              </a:pPr>
              <a:t>‹#›</a:t>
            </a:fld>
            <a:endParaRPr lang="en-US" altLang="en-US" b="0"/>
          </a:p>
        </p:txBody>
      </p:sp>
      <p:sp>
        <p:nvSpPr>
          <p:cNvPr id="8" name="Rectangle 7"/>
          <p:cNvSpPr/>
          <p:nvPr userDrawn="1"/>
        </p:nvSpPr>
        <p:spPr>
          <a:xfrm>
            <a:off x="0" y="7938"/>
            <a:ext cx="9144000" cy="822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00" b="0">
              <a:solidFill>
                <a:srgbClr val="FFFFFF"/>
              </a:solidFill>
            </a:endParaRPr>
          </a:p>
        </p:txBody>
      </p:sp>
      <p:pic>
        <p:nvPicPr>
          <p:cNvPr id="43014" name="Picture 202"/>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289925" y="98425"/>
            <a:ext cx="7747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6758861"/>
      </p:ext>
    </p:extLst>
  </p:cSld>
  <p:clrMap bg1="lt1" tx1="dk1" bg2="lt2" tx2="dk2" accent1="accent1" accent2="accent2" accent3="accent3" accent4="accent4" accent5="accent5" accent6="accent6" hlink="hlink" folHlink="folHlink"/>
  <p:sldLayoutIdLst>
    <p:sldLayoutId id="2147484159" r:id="rId1"/>
  </p:sldLayoutIdLst>
  <p:transition/>
  <p:hf hdr="0" ftr="0" dt="0"/>
  <p:txStyles>
    <p:titleStyle>
      <a:lvl1pPr algn="l" rtl="0" eaLnBrk="0" fontAlgn="base" hangingPunct="0">
        <a:lnSpc>
          <a:spcPct val="85000"/>
        </a:lnSpc>
        <a:spcBef>
          <a:spcPct val="0"/>
        </a:spcBef>
        <a:spcAft>
          <a:spcPct val="0"/>
        </a:spcAft>
        <a:defRPr sz="3200" b="1">
          <a:solidFill>
            <a:schemeClr val="accent2"/>
          </a:solidFill>
          <a:latin typeface="+mj-lt"/>
          <a:ea typeface="MS PGothic" pitchFamily="34" charset="-128"/>
          <a:cs typeface="ＭＳ Ｐゴシック" charset="0"/>
        </a:defRPr>
      </a:lvl1pPr>
      <a:lvl2pPr algn="l" rtl="0" eaLnBrk="0" fontAlgn="base" hangingPunct="0">
        <a:lnSpc>
          <a:spcPct val="85000"/>
        </a:lnSpc>
        <a:spcBef>
          <a:spcPct val="0"/>
        </a:spcBef>
        <a:spcAft>
          <a:spcPct val="0"/>
        </a:spcAft>
        <a:defRPr sz="3200" b="1">
          <a:solidFill>
            <a:schemeClr val="accent2"/>
          </a:solidFill>
          <a:latin typeface="Arial" charset="0"/>
          <a:ea typeface="MS PGothic" pitchFamily="34" charset="-128"/>
          <a:cs typeface="ＭＳ Ｐゴシック" charset="0"/>
        </a:defRPr>
      </a:lvl2pPr>
      <a:lvl3pPr algn="l" rtl="0" eaLnBrk="0" fontAlgn="base" hangingPunct="0">
        <a:lnSpc>
          <a:spcPct val="85000"/>
        </a:lnSpc>
        <a:spcBef>
          <a:spcPct val="0"/>
        </a:spcBef>
        <a:spcAft>
          <a:spcPct val="0"/>
        </a:spcAft>
        <a:defRPr sz="3200" b="1">
          <a:solidFill>
            <a:schemeClr val="accent2"/>
          </a:solidFill>
          <a:latin typeface="Arial" charset="0"/>
          <a:ea typeface="MS PGothic" pitchFamily="34" charset="-128"/>
          <a:cs typeface="ＭＳ Ｐゴシック" charset="0"/>
        </a:defRPr>
      </a:lvl3pPr>
      <a:lvl4pPr algn="l" rtl="0" eaLnBrk="0" fontAlgn="base" hangingPunct="0">
        <a:lnSpc>
          <a:spcPct val="85000"/>
        </a:lnSpc>
        <a:spcBef>
          <a:spcPct val="0"/>
        </a:spcBef>
        <a:spcAft>
          <a:spcPct val="0"/>
        </a:spcAft>
        <a:defRPr sz="3200" b="1">
          <a:solidFill>
            <a:schemeClr val="accent2"/>
          </a:solidFill>
          <a:latin typeface="Arial" charset="0"/>
          <a:ea typeface="MS PGothic" pitchFamily="34" charset="-128"/>
          <a:cs typeface="ＭＳ Ｐゴシック" charset="0"/>
        </a:defRPr>
      </a:lvl4pPr>
      <a:lvl5pPr algn="l" rtl="0" eaLnBrk="0" fontAlgn="base" hangingPunct="0">
        <a:lnSpc>
          <a:spcPct val="85000"/>
        </a:lnSpc>
        <a:spcBef>
          <a:spcPct val="0"/>
        </a:spcBef>
        <a:spcAft>
          <a:spcPct val="0"/>
        </a:spcAft>
        <a:defRPr sz="3200" b="1">
          <a:solidFill>
            <a:schemeClr val="accent2"/>
          </a:solidFill>
          <a:latin typeface="Arial" charset="0"/>
          <a:ea typeface="MS PGothic" pitchFamily="34" charset="-128"/>
          <a:cs typeface="ＭＳ Ｐゴシック" charset="0"/>
        </a:defRPr>
      </a:lvl5pPr>
      <a:lvl6pPr marL="457200" algn="l" rtl="0" fontAlgn="base">
        <a:lnSpc>
          <a:spcPct val="85000"/>
        </a:lnSpc>
        <a:spcBef>
          <a:spcPct val="0"/>
        </a:spcBef>
        <a:spcAft>
          <a:spcPct val="0"/>
        </a:spcAft>
        <a:defRPr sz="3200" b="1">
          <a:solidFill>
            <a:schemeClr val="accent2"/>
          </a:solidFill>
          <a:latin typeface="Arial" charset="0"/>
        </a:defRPr>
      </a:lvl6pPr>
      <a:lvl7pPr marL="914400" algn="l" rtl="0" fontAlgn="base">
        <a:lnSpc>
          <a:spcPct val="85000"/>
        </a:lnSpc>
        <a:spcBef>
          <a:spcPct val="0"/>
        </a:spcBef>
        <a:spcAft>
          <a:spcPct val="0"/>
        </a:spcAft>
        <a:defRPr sz="3200" b="1">
          <a:solidFill>
            <a:schemeClr val="accent2"/>
          </a:solidFill>
          <a:latin typeface="Arial" charset="0"/>
        </a:defRPr>
      </a:lvl7pPr>
      <a:lvl8pPr marL="1371600" algn="l" rtl="0" fontAlgn="base">
        <a:lnSpc>
          <a:spcPct val="85000"/>
        </a:lnSpc>
        <a:spcBef>
          <a:spcPct val="0"/>
        </a:spcBef>
        <a:spcAft>
          <a:spcPct val="0"/>
        </a:spcAft>
        <a:defRPr sz="3200" b="1">
          <a:solidFill>
            <a:schemeClr val="accent2"/>
          </a:solidFill>
          <a:latin typeface="Arial" charset="0"/>
        </a:defRPr>
      </a:lvl8pPr>
      <a:lvl9pPr marL="1828800" algn="l" rtl="0" fontAlgn="base">
        <a:lnSpc>
          <a:spcPct val="85000"/>
        </a:lnSpc>
        <a:spcBef>
          <a:spcPct val="0"/>
        </a:spcBef>
        <a:spcAft>
          <a:spcPct val="0"/>
        </a:spcAft>
        <a:defRPr sz="3200" b="1">
          <a:solidFill>
            <a:schemeClr val="accent2"/>
          </a:solidFill>
          <a:latin typeface="Arial" charset="0"/>
        </a:defRPr>
      </a:lvl9pPr>
    </p:titleStyle>
    <p:bodyStyle>
      <a:lvl1pPr marL="282575" indent="-282575" algn="l" rtl="0" eaLnBrk="0" fontAlgn="base" hangingPunct="0">
        <a:spcBef>
          <a:spcPct val="30000"/>
        </a:spcBef>
        <a:spcAft>
          <a:spcPct val="0"/>
        </a:spcAft>
        <a:buChar char="•"/>
        <a:defRPr sz="2000">
          <a:solidFill>
            <a:schemeClr val="tx1"/>
          </a:solidFill>
          <a:latin typeface="+mn-lt"/>
          <a:ea typeface="MS PGothic" pitchFamily="34" charset="-128"/>
          <a:cs typeface="ＭＳ Ｐゴシック" charset="0"/>
        </a:defRPr>
      </a:lvl1pPr>
      <a:lvl2pPr marL="636588" indent="-239713" algn="l" rtl="0" eaLnBrk="0" fontAlgn="base" hangingPunct="0">
        <a:spcBef>
          <a:spcPct val="30000"/>
        </a:spcBef>
        <a:spcAft>
          <a:spcPct val="0"/>
        </a:spcAft>
        <a:buFont typeface="Times" pitchFamily="18" charset="0"/>
        <a:buChar char="–"/>
        <a:defRPr sz="2000">
          <a:solidFill>
            <a:schemeClr val="tx1"/>
          </a:solidFill>
          <a:latin typeface="+mn-lt"/>
          <a:ea typeface="MS PGothic" pitchFamily="34" charset="-128"/>
        </a:defRPr>
      </a:lvl2pPr>
      <a:lvl3pPr marL="917575" indent="-166688" algn="l" rtl="0" eaLnBrk="0" fontAlgn="base" hangingPunct="0">
        <a:spcBef>
          <a:spcPct val="30000"/>
        </a:spcBef>
        <a:spcAft>
          <a:spcPct val="0"/>
        </a:spcAft>
        <a:buChar char="•"/>
        <a:defRPr sz="2000">
          <a:solidFill>
            <a:schemeClr val="tx1"/>
          </a:solidFill>
          <a:latin typeface="+mn-lt"/>
          <a:ea typeface="MS PGothic" pitchFamily="34" charset="-128"/>
        </a:defRPr>
      </a:lvl3pPr>
      <a:lvl4pPr marL="1255713" indent="-223838" algn="l" rtl="0" eaLnBrk="0" fontAlgn="base" hangingPunct="0">
        <a:spcBef>
          <a:spcPct val="30000"/>
        </a:spcBef>
        <a:spcAft>
          <a:spcPct val="0"/>
        </a:spcAft>
        <a:buChar char="–"/>
        <a:defRPr sz="2000">
          <a:solidFill>
            <a:schemeClr val="tx1"/>
          </a:solidFill>
          <a:latin typeface="+mn-lt"/>
          <a:ea typeface="MS PGothic" pitchFamily="34" charset="-128"/>
        </a:defRPr>
      </a:lvl4pPr>
      <a:lvl5pPr marL="1593850" indent="-223838" algn="l" rtl="0" eaLnBrk="0" fontAlgn="base" hangingPunct="0">
        <a:spcBef>
          <a:spcPct val="30000"/>
        </a:spcBef>
        <a:spcAft>
          <a:spcPct val="0"/>
        </a:spcAft>
        <a:buChar char="»"/>
        <a:defRPr sz="2000">
          <a:solidFill>
            <a:schemeClr val="tx1"/>
          </a:solidFill>
          <a:latin typeface="+mn-lt"/>
          <a:ea typeface="MS PGothic" pitchFamily="34" charset="-128"/>
        </a:defRPr>
      </a:lvl5pPr>
      <a:lvl6pPr marL="2051050" indent="-223838" algn="l" rtl="0" fontAlgn="base">
        <a:spcBef>
          <a:spcPct val="30000"/>
        </a:spcBef>
        <a:spcAft>
          <a:spcPct val="0"/>
        </a:spcAft>
        <a:buChar char="»"/>
        <a:defRPr sz="2000">
          <a:solidFill>
            <a:schemeClr val="tx1"/>
          </a:solidFill>
          <a:latin typeface="+mn-lt"/>
        </a:defRPr>
      </a:lvl6pPr>
      <a:lvl7pPr marL="2508250" indent="-223838" algn="l" rtl="0" fontAlgn="base">
        <a:spcBef>
          <a:spcPct val="30000"/>
        </a:spcBef>
        <a:spcAft>
          <a:spcPct val="0"/>
        </a:spcAft>
        <a:buChar char="»"/>
        <a:defRPr sz="2000">
          <a:solidFill>
            <a:schemeClr val="tx1"/>
          </a:solidFill>
          <a:latin typeface="+mn-lt"/>
        </a:defRPr>
      </a:lvl7pPr>
      <a:lvl8pPr marL="2965450" indent="-223838" algn="l" rtl="0" fontAlgn="base">
        <a:spcBef>
          <a:spcPct val="30000"/>
        </a:spcBef>
        <a:spcAft>
          <a:spcPct val="0"/>
        </a:spcAft>
        <a:buChar char="»"/>
        <a:defRPr sz="2000">
          <a:solidFill>
            <a:schemeClr val="tx1"/>
          </a:solidFill>
          <a:latin typeface="+mn-lt"/>
        </a:defRPr>
      </a:lvl8pPr>
      <a:lvl9pPr marL="3422650" indent="-223838" algn="l" rtl="0" fontAlgn="base">
        <a:spcBef>
          <a:spcPct val="3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4034" name="Picture 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846138"/>
            <a:ext cx="9144000" cy="601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8"/>
          <p:cNvSpPr>
            <a:spLocks noChangeArrowheads="1"/>
          </p:cNvSpPr>
          <p:nvPr userDrawn="1"/>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defRPr/>
            </a:pPr>
            <a:endParaRPr lang="en-US" altLang="en-US" sz="1000" b="0" smtClean="0">
              <a:solidFill>
                <a:srgbClr val="000000"/>
              </a:solidFill>
              <a:latin typeface="Arial" panose="020B0604020202020204" pitchFamily="34" charset="0"/>
            </a:endParaRPr>
          </a:p>
        </p:txBody>
      </p:sp>
      <p:sp>
        <p:nvSpPr>
          <p:cNvPr id="13514" name="Rectangle 202"/>
          <p:cNvSpPr>
            <a:spLocks noGrp="1" noChangeArrowheads="1"/>
          </p:cNvSpPr>
          <p:nvPr>
            <p:ph type="sldNum" sz="quarter" idx="4"/>
          </p:nvPr>
        </p:nvSpPr>
        <p:spPr bwMode="auto">
          <a:xfrm>
            <a:off x="6759575" y="61499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600">
                <a:solidFill>
                  <a:srgbClr val="000000"/>
                </a:solidFill>
                <a:latin typeface="Arial" charset="0"/>
                <a:ea typeface="ＭＳ Ｐゴシック" charset="-128"/>
              </a:defRPr>
            </a:lvl1pPr>
          </a:lstStyle>
          <a:p>
            <a:pPr>
              <a:defRPr/>
            </a:pPr>
            <a:fld id="{14C7F2D2-220A-4CDF-8983-555722099032}" type="slidenum">
              <a:rPr lang="en-US" b="0"/>
              <a:pPr>
                <a:defRPr/>
              </a:pPr>
              <a:t>‹#›</a:t>
            </a:fld>
            <a:endParaRPr lang="en-US" b="0" dirty="0"/>
          </a:p>
        </p:txBody>
      </p:sp>
      <p:sp>
        <p:nvSpPr>
          <p:cNvPr id="8" name="Rectangle 7"/>
          <p:cNvSpPr/>
          <p:nvPr userDrawn="1"/>
        </p:nvSpPr>
        <p:spPr>
          <a:xfrm>
            <a:off x="0" y="7938"/>
            <a:ext cx="9144000" cy="822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00" b="0" dirty="0">
              <a:solidFill>
                <a:srgbClr val="FFFFFF"/>
              </a:solidFill>
            </a:endParaRPr>
          </a:p>
        </p:txBody>
      </p:sp>
      <p:pic>
        <p:nvPicPr>
          <p:cNvPr id="44038" name="Picture 202"/>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289925" y="98425"/>
            <a:ext cx="7747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6748823"/>
      </p:ext>
    </p:extLst>
  </p:cSld>
  <p:clrMap bg1="lt1" tx1="dk1" bg2="lt2" tx2="dk2" accent1="accent1" accent2="accent2" accent3="accent3" accent4="accent4" accent5="accent5" accent6="accent6" hlink="hlink" folHlink="folHlink"/>
  <p:sldLayoutIdLst>
    <p:sldLayoutId id="2147484163" r:id="rId1"/>
  </p:sldLayoutIdLst>
  <p:transition/>
  <p:hf hdr="0" ftr="0" dt="0"/>
  <p:txStyles>
    <p:titleStyle>
      <a:lvl1pPr algn="l" rtl="0" eaLnBrk="0" fontAlgn="base" hangingPunct="0">
        <a:lnSpc>
          <a:spcPct val="85000"/>
        </a:lnSpc>
        <a:spcBef>
          <a:spcPct val="0"/>
        </a:spcBef>
        <a:spcAft>
          <a:spcPct val="0"/>
        </a:spcAft>
        <a:defRPr sz="3200" b="1">
          <a:solidFill>
            <a:schemeClr val="accent2"/>
          </a:solidFill>
          <a:latin typeface="+mj-lt"/>
          <a:ea typeface="+mj-ea"/>
          <a:cs typeface="+mj-cs"/>
        </a:defRPr>
      </a:lvl1pPr>
      <a:lvl2pPr algn="l" rtl="0" eaLnBrk="0" fontAlgn="base" hangingPunct="0">
        <a:lnSpc>
          <a:spcPct val="85000"/>
        </a:lnSpc>
        <a:spcBef>
          <a:spcPct val="0"/>
        </a:spcBef>
        <a:spcAft>
          <a:spcPct val="0"/>
        </a:spcAft>
        <a:defRPr sz="3200" b="1">
          <a:solidFill>
            <a:schemeClr val="accent2"/>
          </a:solidFill>
          <a:latin typeface="Arial" charset="0"/>
        </a:defRPr>
      </a:lvl2pPr>
      <a:lvl3pPr algn="l" rtl="0" eaLnBrk="0" fontAlgn="base" hangingPunct="0">
        <a:lnSpc>
          <a:spcPct val="85000"/>
        </a:lnSpc>
        <a:spcBef>
          <a:spcPct val="0"/>
        </a:spcBef>
        <a:spcAft>
          <a:spcPct val="0"/>
        </a:spcAft>
        <a:defRPr sz="3200" b="1">
          <a:solidFill>
            <a:schemeClr val="accent2"/>
          </a:solidFill>
          <a:latin typeface="Arial" charset="0"/>
        </a:defRPr>
      </a:lvl3pPr>
      <a:lvl4pPr algn="l" rtl="0" eaLnBrk="0" fontAlgn="base" hangingPunct="0">
        <a:lnSpc>
          <a:spcPct val="85000"/>
        </a:lnSpc>
        <a:spcBef>
          <a:spcPct val="0"/>
        </a:spcBef>
        <a:spcAft>
          <a:spcPct val="0"/>
        </a:spcAft>
        <a:defRPr sz="3200" b="1">
          <a:solidFill>
            <a:schemeClr val="accent2"/>
          </a:solidFill>
          <a:latin typeface="Arial" charset="0"/>
        </a:defRPr>
      </a:lvl4pPr>
      <a:lvl5pPr algn="l" rtl="0" eaLnBrk="0" fontAlgn="base" hangingPunct="0">
        <a:lnSpc>
          <a:spcPct val="85000"/>
        </a:lnSpc>
        <a:spcBef>
          <a:spcPct val="0"/>
        </a:spcBef>
        <a:spcAft>
          <a:spcPct val="0"/>
        </a:spcAft>
        <a:defRPr sz="3200" b="1">
          <a:solidFill>
            <a:schemeClr val="accent2"/>
          </a:solidFill>
          <a:latin typeface="Arial" charset="0"/>
        </a:defRPr>
      </a:lvl5pPr>
      <a:lvl6pPr marL="457200" algn="l" rtl="0" fontAlgn="base">
        <a:lnSpc>
          <a:spcPct val="85000"/>
        </a:lnSpc>
        <a:spcBef>
          <a:spcPct val="0"/>
        </a:spcBef>
        <a:spcAft>
          <a:spcPct val="0"/>
        </a:spcAft>
        <a:defRPr sz="3200" b="1">
          <a:solidFill>
            <a:schemeClr val="accent2"/>
          </a:solidFill>
          <a:latin typeface="Arial" charset="0"/>
        </a:defRPr>
      </a:lvl6pPr>
      <a:lvl7pPr marL="914400" algn="l" rtl="0" fontAlgn="base">
        <a:lnSpc>
          <a:spcPct val="85000"/>
        </a:lnSpc>
        <a:spcBef>
          <a:spcPct val="0"/>
        </a:spcBef>
        <a:spcAft>
          <a:spcPct val="0"/>
        </a:spcAft>
        <a:defRPr sz="3200" b="1">
          <a:solidFill>
            <a:schemeClr val="accent2"/>
          </a:solidFill>
          <a:latin typeface="Arial" charset="0"/>
        </a:defRPr>
      </a:lvl7pPr>
      <a:lvl8pPr marL="1371600" algn="l" rtl="0" fontAlgn="base">
        <a:lnSpc>
          <a:spcPct val="85000"/>
        </a:lnSpc>
        <a:spcBef>
          <a:spcPct val="0"/>
        </a:spcBef>
        <a:spcAft>
          <a:spcPct val="0"/>
        </a:spcAft>
        <a:defRPr sz="3200" b="1">
          <a:solidFill>
            <a:schemeClr val="accent2"/>
          </a:solidFill>
          <a:latin typeface="Arial" charset="0"/>
        </a:defRPr>
      </a:lvl8pPr>
      <a:lvl9pPr marL="1828800" algn="l" rtl="0" fontAlgn="base">
        <a:lnSpc>
          <a:spcPct val="85000"/>
        </a:lnSpc>
        <a:spcBef>
          <a:spcPct val="0"/>
        </a:spcBef>
        <a:spcAft>
          <a:spcPct val="0"/>
        </a:spcAft>
        <a:defRPr sz="3200" b="1">
          <a:solidFill>
            <a:schemeClr val="accent2"/>
          </a:solidFill>
          <a:latin typeface="Arial" charset="0"/>
        </a:defRPr>
      </a:lvl9pPr>
    </p:titleStyle>
    <p:bodyStyle>
      <a:lvl1pPr marL="282575" indent="-282575" algn="l" rtl="0" eaLnBrk="0" fontAlgn="base" hangingPunct="0">
        <a:spcBef>
          <a:spcPct val="30000"/>
        </a:spcBef>
        <a:spcAft>
          <a:spcPct val="0"/>
        </a:spcAft>
        <a:buChar char="•"/>
        <a:defRPr sz="2000">
          <a:solidFill>
            <a:schemeClr val="tx1"/>
          </a:solidFill>
          <a:latin typeface="+mn-lt"/>
          <a:ea typeface="+mn-ea"/>
          <a:cs typeface="+mn-cs"/>
        </a:defRPr>
      </a:lvl1pPr>
      <a:lvl2pPr marL="636588" indent="-239713" algn="l" rtl="0" eaLnBrk="0" fontAlgn="base" hangingPunct="0">
        <a:spcBef>
          <a:spcPct val="30000"/>
        </a:spcBef>
        <a:spcAft>
          <a:spcPct val="0"/>
        </a:spcAft>
        <a:buFont typeface="Times" pitchFamily="18" charset="0"/>
        <a:buChar char="–"/>
        <a:defRPr sz="2000">
          <a:solidFill>
            <a:schemeClr val="tx1"/>
          </a:solidFill>
          <a:latin typeface="+mn-lt"/>
        </a:defRPr>
      </a:lvl2pPr>
      <a:lvl3pPr marL="917575" indent="-166688" algn="l" rtl="0" eaLnBrk="0" fontAlgn="base" hangingPunct="0">
        <a:spcBef>
          <a:spcPct val="30000"/>
        </a:spcBef>
        <a:spcAft>
          <a:spcPct val="0"/>
        </a:spcAft>
        <a:buChar char="•"/>
        <a:defRPr sz="2000">
          <a:solidFill>
            <a:schemeClr val="tx1"/>
          </a:solidFill>
          <a:latin typeface="+mn-lt"/>
        </a:defRPr>
      </a:lvl3pPr>
      <a:lvl4pPr marL="1255713" indent="-223838" algn="l" rtl="0" eaLnBrk="0" fontAlgn="base" hangingPunct="0">
        <a:spcBef>
          <a:spcPct val="30000"/>
        </a:spcBef>
        <a:spcAft>
          <a:spcPct val="0"/>
        </a:spcAft>
        <a:buChar char="–"/>
        <a:defRPr sz="2000">
          <a:solidFill>
            <a:schemeClr val="tx1"/>
          </a:solidFill>
          <a:latin typeface="+mn-lt"/>
        </a:defRPr>
      </a:lvl4pPr>
      <a:lvl5pPr marL="1593850" indent="-223838" algn="l" rtl="0" eaLnBrk="0" fontAlgn="base" hangingPunct="0">
        <a:spcBef>
          <a:spcPct val="30000"/>
        </a:spcBef>
        <a:spcAft>
          <a:spcPct val="0"/>
        </a:spcAft>
        <a:buChar char="»"/>
        <a:defRPr sz="2000">
          <a:solidFill>
            <a:schemeClr val="tx1"/>
          </a:solidFill>
          <a:latin typeface="+mn-lt"/>
        </a:defRPr>
      </a:lvl5pPr>
      <a:lvl6pPr marL="2051050" indent="-223838" algn="l" rtl="0" fontAlgn="base">
        <a:spcBef>
          <a:spcPct val="30000"/>
        </a:spcBef>
        <a:spcAft>
          <a:spcPct val="0"/>
        </a:spcAft>
        <a:buChar char="»"/>
        <a:defRPr sz="2000">
          <a:solidFill>
            <a:schemeClr val="tx1"/>
          </a:solidFill>
          <a:latin typeface="+mn-lt"/>
        </a:defRPr>
      </a:lvl6pPr>
      <a:lvl7pPr marL="2508250" indent="-223838" algn="l" rtl="0" fontAlgn="base">
        <a:spcBef>
          <a:spcPct val="30000"/>
        </a:spcBef>
        <a:spcAft>
          <a:spcPct val="0"/>
        </a:spcAft>
        <a:buChar char="»"/>
        <a:defRPr sz="2000">
          <a:solidFill>
            <a:schemeClr val="tx1"/>
          </a:solidFill>
          <a:latin typeface="+mn-lt"/>
        </a:defRPr>
      </a:lvl7pPr>
      <a:lvl8pPr marL="2965450" indent="-223838" algn="l" rtl="0" fontAlgn="base">
        <a:spcBef>
          <a:spcPct val="30000"/>
        </a:spcBef>
        <a:spcAft>
          <a:spcPct val="0"/>
        </a:spcAft>
        <a:buChar char="»"/>
        <a:defRPr sz="2000">
          <a:solidFill>
            <a:schemeClr val="tx1"/>
          </a:solidFill>
          <a:latin typeface="+mn-lt"/>
        </a:defRPr>
      </a:lvl8pPr>
      <a:lvl9pPr marL="3422650" indent="-223838" algn="l" rtl="0" fontAlgn="base">
        <a:spcBef>
          <a:spcPct val="3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jpeg"/></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jpeg"/><Relationship Id="rId2" Type="http://schemas.openxmlformats.org/officeDocument/2006/relationships/notesSlide" Target="../notesSlides/notesSlide7.xml"/><Relationship Id="rId1" Type="http://schemas.openxmlformats.org/officeDocument/2006/relationships/slideLayout" Target="../slideLayouts/slideLayout8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91.xml"/></Relationships>
</file>

<file path=ppt/slides/_rels/slide1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notesSlide" Target="../notesSlides/notesSlide12.xml"/><Relationship Id="rId1" Type="http://schemas.openxmlformats.org/officeDocument/2006/relationships/slideLayout" Target="../slideLayouts/slideLayout91.xml"/><Relationship Id="rId6" Type="http://schemas.openxmlformats.org/officeDocument/2006/relationships/image" Target="../media/image66.png"/><Relationship Id="rId5" Type="http://schemas.openxmlformats.org/officeDocument/2006/relationships/image" Target="../media/image65.gif"/><Relationship Id="rId4" Type="http://schemas.openxmlformats.org/officeDocument/2006/relationships/image" Target="../media/image64.jpeg"/><Relationship Id="rId9" Type="http://schemas.openxmlformats.org/officeDocument/2006/relationships/image" Target="../media/image69.png"/></Relationships>
</file>

<file path=ppt/slides/_rels/slide1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3.xml"/><Relationship Id="rId1" Type="http://schemas.openxmlformats.org/officeDocument/2006/relationships/slideLayout" Target="../slideLayouts/slideLayout49.xml"/><Relationship Id="rId5" Type="http://schemas.openxmlformats.org/officeDocument/2006/relationships/image" Target="../media/image72.png"/><Relationship Id="rId4" Type="http://schemas.openxmlformats.org/officeDocument/2006/relationships/image" Target="../media/image71.png"/></Relationships>
</file>

<file path=ppt/slides/_rels/slide18.xml.rels><?xml version="1.0" encoding="UTF-8" standalone="yes"?>
<Relationships xmlns="http://schemas.openxmlformats.org/package/2006/relationships"><Relationship Id="rId2" Type="http://schemas.openxmlformats.org/officeDocument/2006/relationships/image" Target="../media/image73.tiff"/><Relationship Id="rId1" Type="http://schemas.openxmlformats.org/officeDocument/2006/relationships/slideLayout" Target="../slideLayouts/slideLayout6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png"/><Relationship Id="rId1" Type="http://schemas.openxmlformats.org/officeDocument/2006/relationships/slideLayout" Target="../slideLayouts/slideLayout119.xml"/><Relationship Id="rId4" Type="http://schemas.openxmlformats.org/officeDocument/2006/relationships/image" Target="../media/image76.png"/></Relationships>
</file>

<file path=ppt/slides/_rels/slide2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20.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25.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26.x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image" Target="../media/image27.png"/><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DOCUME~1/rvenezia/LOCALS~1/DOCUME~1/rvenezia/LOCALS~1/Local%20Settings/Temporary%20Internet%20Files/Content.IE5/Local%20Settings/Temporary%20Internet%20Files/Content.IE5/Applications/Code%20R/murray/P48photo.avi"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91.xml"/><Relationship Id="rId4" Type="http://schemas.openxmlformats.org/officeDocument/2006/relationships/hyperlink" Target="https://www.youtube.com/watch?v=LKe5FdKInJs"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111.xml"/><Relationship Id="rId6" Type="http://schemas.openxmlformats.org/officeDocument/2006/relationships/image" Target="../media/image37.png"/><Relationship Id="rId11" Type="http://schemas.openxmlformats.org/officeDocument/2006/relationships/image" Target="../media/image42.jpeg"/><Relationship Id="rId5" Type="http://schemas.openxmlformats.org/officeDocument/2006/relationships/image" Target="../media/image36.png"/><Relationship Id="rId10" Type="http://schemas.openxmlformats.org/officeDocument/2006/relationships/image" Target="../media/image41.jpeg"/><Relationship Id="rId4" Type="http://schemas.openxmlformats.org/officeDocument/2006/relationships/image" Target="../media/image35.png"/><Relationship Id="rId9" Type="http://schemas.openxmlformats.org/officeDocument/2006/relationships/image" Target="../media/image40.png"/></Relationships>
</file>

<file path=ppt/slides/_rels/slide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2.jpeg"/><Relationship Id="rId7"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3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23527" y="1120093"/>
            <a:ext cx="8520669" cy="3785652"/>
          </a:xfrm>
          <a:prstGeom prst="rect">
            <a:avLst/>
          </a:prstGeom>
        </p:spPr>
        <p:txBody>
          <a:bodyPr wrap="square">
            <a:spAutoFit/>
          </a:bodyPr>
          <a:lstStyle/>
          <a:p>
            <a:pPr>
              <a:spcBef>
                <a:spcPts val="0"/>
              </a:spcBef>
              <a:spcAft>
                <a:spcPts val="0"/>
              </a:spcAft>
            </a:pPr>
            <a:r>
              <a:rPr lang="en-US" sz="3600" b="1" cap="small" dirty="0" smtClean="0">
                <a:solidFill>
                  <a:srgbClr val="000000"/>
                </a:solidFill>
                <a:latin typeface="Calibri" panose="020F0502020204030204" pitchFamily="34" charset="0"/>
                <a:ea typeface="Times New Roman" panose="02020603050405020304" pitchFamily="18" charset="0"/>
              </a:rPr>
              <a:t>GEO-XIII </a:t>
            </a:r>
            <a:r>
              <a:rPr lang="en-US" sz="3600" cap="small" dirty="0" smtClean="0">
                <a:solidFill>
                  <a:srgbClr val="000000"/>
                </a:solidFill>
                <a:latin typeface="Calibri" panose="020F0502020204030204" pitchFamily="34" charset="0"/>
                <a:ea typeface="Times New Roman" panose="02020603050405020304" pitchFamily="18" charset="0"/>
              </a:rPr>
              <a:t>Side Event:</a:t>
            </a:r>
          </a:p>
          <a:p>
            <a:pPr>
              <a:spcBef>
                <a:spcPts val="0"/>
              </a:spcBef>
              <a:spcAft>
                <a:spcPts val="0"/>
              </a:spcAft>
            </a:pPr>
            <a:r>
              <a:rPr lang="en-US" sz="3600" b="1" cap="small" dirty="0" smtClean="0">
                <a:solidFill>
                  <a:srgbClr val="000000"/>
                </a:solidFill>
                <a:latin typeface="Calibri" panose="020F0502020204030204" pitchFamily="34" charset="0"/>
                <a:ea typeface="Times New Roman" panose="02020603050405020304" pitchFamily="18" charset="0"/>
              </a:rPr>
              <a:t>Air Quality, Earth Observations, and Health</a:t>
            </a:r>
          </a:p>
          <a:p>
            <a:pPr>
              <a:spcBef>
                <a:spcPts val="0"/>
              </a:spcBef>
              <a:spcAft>
                <a:spcPts val="0"/>
              </a:spcAft>
            </a:pPr>
            <a:endParaRPr lang="en-US" sz="2400" b="1" dirty="0" smtClean="0">
              <a:solidFill>
                <a:srgbClr val="000099"/>
              </a:solidFill>
              <a:latin typeface="Calibri" panose="020F0502020204030204" pitchFamily="34" charset="0"/>
            </a:endParaRPr>
          </a:p>
          <a:p>
            <a:pPr>
              <a:spcBef>
                <a:spcPts val="0"/>
              </a:spcBef>
              <a:spcAft>
                <a:spcPts val="0"/>
              </a:spcAft>
            </a:pPr>
            <a:r>
              <a:rPr lang="en-US" sz="2400" b="1" dirty="0" smtClean="0">
                <a:solidFill>
                  <a:srgbClr val="000099"/>
                </a:solidFill>
                <a:latin typeface="Calibri" panose="020F0502020204030204" pitchFamily="34" charset="0"/>
              </a:rPr>
              <a:t>Lawrence </a:t>
            </a:r>
            <a:r>
              <a:rPr lang="en-US" sz="2400" b="1" dirty="0">
                <a:solidFill>
                  <a:srgbClr val="000099"/>
                </a:solidFill>
                <a:latin typeface="Calibri" panose="020F0502020204030204" pitchFamily="34" charset="0"/>
              </a:rPr>
              <a:t>Friedl, USA/NASA and</a:t>
            </a:r>
            <a:br>
              <a:rPr lang="en-US" sz="2400" b="1" dirty="0">
                <a:solidFill>
                  <a:srgbClr val="000099"/>
                </a:solidFill>
                <a:latin typeface="Calibri" panose="020F0502020204030204" pitchFamily="34" charset="0"/>
              </a:rPr>
            </a:br>
            <a:r>
              <a:rPr lang="en-US" sz="2400" b="1" dirty="0">
                <a:solidFill>
                  <a:srgbClr val="000099"/>
                </a:solidFill>
                <a:latin typeface="Calibri" panose="020F0502020204030204" pitchFamily="34" charset="0"/>
              </a:rPr>
              <a:t>GEO SDG Initiative </a:t>
            </a:r>
            <a:r>
              <a:rPr lang="en-US" sz="2400" b="1" dirty="0" smtClean="0">
                <a:solidFill>
                  <a:srgbClr val="000099"/>
                </a:solidFill>
                <a:latin typeface="Calibri" panose="020F0502020204030204" pitchFamily="34" charset="0"/>
              </a:rPr>
              <a:t>Co-Lead</a:t>
            </a:r>
          </a:p>
          <a:p>
            <a:pPr>
              <a:spcBef>
                <a:spcPts val="0"/>
              </a:spcBef>
              <a:spcAft>
                <a:spcPts val="0"/>
              </a:spcAft>
            </a:pPr>
            <a:endParaRPr lang="en-US" sz="2400" dirty="0">
              <a:solidFill>
                <a:srgbClr val="000099"/>
              </a:solidFill>
              <a:latin typeface="Calibri" panose="020F0502020204030204" pitchFamily="34" charset="0"/>
            </a:endParaRPr>
          </a:p>
          <a:p>
            <a:pPr>
              <a:spcBef>
                <a:spcPts val="0"/>
              </a:spcBef>
              <a:spcAft>
                <a:spcPts val="0"/>
              </a:spcAft>
            </a:pPr>
            <a:r>
              <a:rPr lang="en-US" sz="2400" b="1" dirty="0" smtClean="0">
                <a:solidFill>
                  <a:srgbClr val="000099"/>
                </a:solidFill>
                <a:latin typeface="Calibri" panose="020F0502020204030204" pitchFamily="34" charset="0"/>
              </a:rPr>
              <a:t>John Haynes, USA/NASA and </a:t>
            </a:r>
            <a:br>
              <a:rPr lang="en-US" sz="2400" b="1" dirty="0" smtClean="0">
                <a:solidFill>
                  <a:srgbClr val="000099"/>
                </a:solidFill>
                <a:latin typeface="Calibri" panose="020F0502020204030204" pitchFamily="34" charset="0"/>
              </a:rPr>
            </a:br>
            <a:r>
              <a:rPr lang="en-US" sz="2400" b="1" dirty="0" smtClean="0">
                <a:solidFill>
                  <a:srgbClr val="000099"/>
                </a:solidFill>
                <a:latin typeface="Calibri" panose="020F0502020204030204" pitchFamily="34" charset="0"/>
              </a:rPr>
              <a:t>GEO Health &amp; Environment</a:t>
            </a:r>
            <a:br>
              <a:rPr lang="en-US" sz="2400" b="1" dirty="0" smtClean="0">
                <a:solidFill>
                  <a:srgbClr val="000099"/>
                </a:solidFill>
                <a:latin typeface="Calibri" panose="020F0502020204030204" pitchFamily="34" charset="0"/>
              </a:rPr>
            </a:br>
            <a:r>
              <a:rPr lang="en-US" sz="2400" b="1" dirty="0" smtClean="0">
                <a:solidFill>
                  <a:srgbClr val="000099"/>
                </a:solidFill>
                <a:latin typeface="Calibri" panose="020F0502020204030204" pitchFamily="34" charset="0"/>
              </a:rPr>
              <a:t>Community </a:t>
            </a:r>
            <a:r>
              <a:rPr lang="en-US" sz="2400" dirty="0" smtClean="0">
                <a:solidFill>
                  <a:srgbClr val="000099"/>
                </a:solidFill>
                <a:latin typeface="Calibri" panose="020F0502020204030204" pitchFamily="34" charset="0"/>
              </a:rPr>
              <a:t>Co-Lead</a:t>
            </a:r>
            <a:endParaRPr lang="en-US" sz="2400" b="1" dirty="0" smtClean="0">
              <a:solidFill>
                <a:srgbClr val="000099"/>
              </a:solidFill>
              <a:latin typeface="Calibri" panose="020F0502020204030204" pitchFamily="34" charset="0"/>
            </a:endParaRPr>
          </a:p>
        </p:txBody>
      </p:sp>
      <p:sp>
        <p:nvSpPr>
          <p:cNvPr id="2" name="Rectangle 1"/>
          <p:cNvSpPr/>
          <p:nvPr/>
        </p:nvSpPr>
        <p:spPr>
          <a:xfrm>
            <a:off x="0" y="67357"/>
            <a:ext cx="9144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5632450" y="593725"/>
            <a:ext cx="3057525" cy="0"/>
          </a:xfrm>
          <a:prstGeom prst="line">
            <a:avLst/>
          </a:prstGeom>
          <a:ln w="28575">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07988" y="593725"/>
            <a:ext cx="3109912" cy="0"/>
          </a:xfrm>
          <a:prstGeom prst="line">
            <a:avLst/>
          </a:prstGeom>
          <a:ln w="28575">
            <a:solidFill>
              <a:srgbClr val="000099"/>
            </a:solidFill>
          </a:ln>
        </p:spPr>
        <p:style>
          <a:lnRef idx="1">
            <a:schemeClr val="accent1"/>
          </a:lnRef>
          <a:fillRef idx="0">
            <a:schemeClr val="accent1"/>
          </a:fillRef>
          <a:effectRef idx="0">
            <a:schemeClr val="accent1"/>
          </a:effectRef>
          <a:fontRef idx="minor">
            <a:schemeClr val="tx1"/>
          </a:fontRef>
        </p:style>
      </p:cxnSp>
      <p:pic>
        <p:nvPicPr>
          <p:cNvPr id="10" name="Picture 1"/>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730625" y="195263"/>
            <a:ext cx="170338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C:\Users\lfriedl\Desktop\NASA SIP\Vision chart\nasa logo.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07988" y="5515681"/>
            <a:ext cx="1189038"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263900" y="1160463"/>
            <a:ext cx="2881312"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6940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2479630" y="1493246"/>
            <a:ext cx="4225995" cy="4379864"/>
            <a:chOff x="3172834" y="2219528"/>
            <a:chExt cx="3506845" cy="3634532"/>
          </a:xfrm>
        </p:grpSpPr>
        <p:grpSp>
          <p:nvGrpSpPr>
            <p:cNvPr id="3" name="Group 2"/>
            <p:cNvGrpSpPr/>
            <p:nvPr/>
          </p:nvGrpSpPr>
          <p:grpSpPr>
            <a:xfrm>
              <a:off x="3186064" y="2219528"/>
              <a:ext cx="3493615" cy="3634532"/>
              <a:chOff x="3386340" y="1749642"/>
              <a:chExt cx="2505074" cy="2606118"/>
            </a:xfrm>
          </p:grpSpPr>
          <p:pic>
            <p:nvPicPr>
              <p:cNvPr id="1026" name="Picture 2" descr="D:\Desktop\Desktop_D\AppliedScience\Review20March2014\AirNowHighlight\Timestamp027_ModisImage.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386340" y="1749642"/>
                <a:ext cx="2505074" cy="26061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18119" y="3656856"/>
                <a:ext cx="169918" cy="153888"/>
              </a:xfrm>
              <a:prstGeom prst="rect">
                <a:avLst/>
              </a:prstGeom>
              <a:noFill/>
            </p:spPr>
            <p:txBody>
              <a:bodyPr wrap="none" lIns="0" tIns="0" rIns="0" bIns="0" rtlCol="0">
                <a:spAutoFit/>
              </a:bodyPr>
              <a:lstStyle/>
              <a:p>
                <a:r>
                  <a:rPr lang="en-US" sz="2000" b="0" dirty="0" smtClean="0">
                    <a:solidFill>
                      <a:srgbClr val="FFFFFF"/>
                    </a:solidFill>
                    <a:latin typeface="Arial" charset="0"/>
                    <a:ea typeface="+mn-ea"/>
                  </a:rPr>
                  <a:t>KS</a:t>
                </a:r>
                <a:endParaRPr lang="en-US" sz="2000" b="0" dirty="0">
                  <a:solidFill>
                    <a:srgbClr val="FFFFFF"/>
                  </a:solidFill>
                  <a:latin typeface="Arial" charset="0"/>
                  <a:ea typeface="+mn-ea"/>
                </a:endParaRPr>
              </a:p>
            </p:txBody>
          </p:sp>
          <p:sp>
            <p:nvSpPr>
              <p:cNvPr id="12" name="TextBox 11"/>
              <p:cNvSpPr txBox="1"/>
              <p:nvPr/>
            </p:nvSpPr>
            <p:spPr>
              <a:xfrm>
                <a:off x="5170694" y="2331491"/>
                <a:ext cx="120226" cy="153888"/>
              </a:xfrm>
              <a:prstGeom prst="rect">
                <a:avLst/>
              </a:prstGeom>
              <a:noFill/>
            </p:spPr>
            <p:txBody>
              <a:bodyPr wrap="none" lIns="0" tIns="0" rIns="0" bIns="0" rtlCol="0">
                <a:spAutoFit/>
              </a:bodyPr>
              <a:lstStyle/>
              <a:p>
                <a:r>
                  <a:rPr lang="en-US" sz="2000" b="0" dirty="0" smtClean="0">
                    <a:solidFill>
                      <a:srgbClr val="FFFFFF"/>
                    </a:solidFill>
                    <a:latin typeface="Arial" charset="0"/>
                    <a:ea typeface="+mn-ea"/>
                  </a:rPr>
                  <a:t>IA</a:t>
                </a:r>
                <a:endParaRPr lang="en-US" sz="2000" b="0" dirty="0">
                  <a:solidFill>
                    <a:srgbClr val="FFFFFF"/>
                  </a:solidFill>
                  <a:latin typeface="Arial" charset="0"/>
                  <a:ea typeface="+mn-ea"/>
                </a:endParaRPr>
              </a:p>
            </p:txBody>
          </p:sp>
          <p:sp>
            <p:nvSpPr>
              <p:cNvPr id="13" name="TextBox 12"/>
              <p:cNvSpPr txBox="1"/>
              <p:nvPr/>
            </p:nvSpPr>
            <p:spPr>
              <a:xfrm>
                <a:off x="5429250" y="3886200"/>
                <a:ext cx="206788" cy="153888"/>
              </a:xfrm>
              <a:prstGeom prst="rect">
                <a:avLst/>
              </a:prstGeom>
              <a:noFill/>
            </p:spPr>
            <p:txBody>
              <a:bodyPr wrap="none" lIns="0" tIns="0" rIns="0" bIns="0" rtlCol="0">
                <a:spAutoFit/>
              </a:bodyPr>
              <a:lstStyle/>
              <a:p>
                <a:r>
                  <a:rPr lang="en-US" sz="2000" b="0" dirty="0" smtClean="0">
                    <a:solidFill>
                      <a:srgbClr val="FFFFFF"/>
                    </a:solidFill>
                    <a:latin typeface="Arial" charset="0"/>
                    <a:ea typeface="+mn-ea"/>
                  </a:rPr>
                  <a:t>MO</a:t>
                </a:r>
                <a:endParaRPr lang="en-US" sz="2000" b="0" dirty="0">
                  <a:solidFill>
                    <a:srgbClr val="FFFFFF"/>
                  </a:solidFill>
                  <a:latin typeface="Arial" charset="0"/>
                  <a:ea typeface="+mn-ea"/>
                </a:endParaRPr>
              </a:p>
            </p:txBody>
          </p:sp>
          <p:sp>
            <p:nvSpPr>
              <p:cNvPr id="14" name="TextBox 13"/>
              <p:cNvSpPr txBox="1"/>
              <p:nvPr/>
            </p:nvSpPr>
            <p:spPr>
              <a:xfrm>
                <a:off x="3514725" y="2206178"/>
                <a:ext cx="177934" cy="153888"/>
              </a:xfrm>
              <a:prstGeom prst="rect">
                <a:avLst/>
              </a:prstGeom>
              <a:noFill/>
            </p:spPr>
            <p:txBody>
              <a:bodyPr wrap="none" lIns="0" tIns="0" rIns="0" bIns="0" rtlCol="0">
                <a:spAutoFit/>
              </a:bodyPr>
              <a:lstStyle/>
              <a:p>
                <a:r>
                  <a:rPr lang="en-US" sz="2000" b="0" dirty="0" smtClean="0">
                    <a:solidFill>
                      <a:srgbClr val="FFFFFF"/>
                    </a:solidFill>
                    <a:latin typeface="Arial" charset="0"/>
                    <a:ea typeface="+mn-ea"/>
                  </a:rPr>
                  <a:t>NE</a:t>
                </a:r>
                <a:endParaRPr lang="en-US" sz="2000" b="0" dirty="0">
                  <a:solidFill>
                    <a:srgbClr val="FFFFFF"/>
                  </a:solidFill>
                  <a:latin typeface="Arial" charset="0"/>
                  <a:ea typeface="+mn-ea"/>
                </a:endParaRPr>
              </a:p>
            </p:txBody>
          </p:sp>
        </p:grpSp>
        <p:sp>
          <p:nvSpPr>
            <p:cNvPr id="16" name="TextBox 15"/>
            <p:cNvSpPr txBox="1"/>
            <p:nvPr/>
          </p:nvSpPr>
          <p:spPr>
            <a:xfrm>
              <a:off x="3172834" y="5607839"/>
              <a:ext cx="1008609" cy="246221"/>
            </a:xfrm>
            <a:prstGeom prst="rect">
              <a:avLst/>
            </a:prstGeom>
            <a:noFill/>
          </p:spPr>
          <p:txBody>
            <a:bodyPr wrap="none" rtlCol="0">
              <a:spAutoFit/>
            </a:bodyPr>
            <a:lstStyle/>
            <a:p>
              <a:r>
                <a:rPr lang="en-US" sz="2000" dirty="0" smtClean="0">
                  <a:solidFill>
                    <a:srgbClr val="FFFFFF"/>
                  </a:solidFill>
                  <a:latin typeface="Arial" charset="0"/>
                  <a:ea typeface="+mn-ea"/>
                </a:rPr>
                <a:t>MODIS image</a:t>
              </a:r>
              <a:endParaRPr lang="en-US" sz="2000" dirty="0">
                <a:solidFill>
                  <a:srgbClr val="FFFFFF"/>
                </a:solidFill>
                <a:latin typeface="Arial" charset="0"/>
                <a:ea typeface="+mn-ea"/>
              </a:endParaRPr>
            </a:p>
          </p:txBody>
        </p:sp>
      </p:grpSp>
      <p:sp>
        <p:nvSpPr>
          <p:cNvPr id="22" name="TextBox 21"/>
          <p:cNvSpPr txBox="1"/>
          <p:nvPr/>
        </p:nvSpPr>
        <p:spPr>
          <a:xfrm>
            <a:off x="46754" y="893208"/>
            <a:ext cx="3272819" cy="584775"/>
          </a:xfrm>
          <a:prstGeom prst="rect">
            <a:avLst/>
          </a:prstGeom>
          <a:noFill/>
        </p:spPr>
        <p:txBody>
          <a:bodyPr wrap="none" rtlCol="0">
            <a:spAutoFit/>
          </a:bodyPr>
          <a:lstStyle/>
          <a:p>
            <a:r>
              <a:rPr lang="en-US" sz="1600" b="0" dirty="0" smtClean="0">
                <a:solidFill>
                  <a:srgbClr val="000000"/>
                </a:solidFill>
                <a:latin typeface="Arial" charset="0"/>
                <a:ea typeface="+mn-ea"/>
              </a:rPr>
              <a:t>GROUND-BASED + SATELLITE  </a:t>
            </a:r>
          </a:p>
          <a:p>
            <a:r>
              <a:rPr lang="en-US" sz="1600" b="0" dirty="0" smtClean="0">
                <a:solidFill>
                  <a:srgbClr val="000000"/>
                </a:solidFill>
                <a:latin typeface="Arial" charset="0"/>
                <a:ea typeface="+mn-ea"/>
              </a:rPr>
              <a:t>COVERAGE OF AIR QUALITY</a:t>
            </a:r>
            <a:endParaRPr lang="en-US" sz="1600" b="0" dirty="0">
              <a:solidFill>
                <a:srgbClr val="000000"/>
              </a:solidFill>
              <a:latin typeface="Arial" charset="0"/>
              <a:ea typeface="+mn-ea"/>
            </a:endParaRPr>
          </a:p>
        </p:txBody>
      </p:sp>
      <p:sp>
        <p:nvSpPr>
          <p:cNvPr id="30" name="TextBox 29"/>
          <p:cNvSpPr txBox="1"/>
          <p:nvPr/>
        </p:nvSpPr>
        <p:spPr>
          <a:xfrm>
            <a:off x="125884" y="5917284"/>
            <a:ext cx="5976779" cy="830997"/>
          </a:xfrm>
          <a:prstGeom prst="rect">
            <a:avLst/>
          </a:prstGeom>
          <a:solidFill>
            <a:srgbClr val="FFFF99"/>
          </a:solidFill>
          <a:ln>
            <a:noFill/>
          </a:ln>
          <a:effectLst>
            <a:outerShdw blurRad="127000" dist="127000" dir="1860000" algn="tl" rotWithShape="0">
              <a:prstClr val="black">
                <a:alpha val="63000"/>
              </a:prstClr>
            </a:outerShdw>
          </a:effectLst>
        </p:spPr>
        <p:txBody>
          <a:bodyPr wrap="square" lIns="0" tIns="0" rIns="0" bIns="0">
            <a:spAutoFit/>
          </a:bodyPr>
          <a:lstStyle/>
          <a:p>
            <a:pPr marL="231775">
              <a:defRPr/>
            </a:pPr>
            <a:r>
              <a:rPr lang="en-US" sz="1800" i="1" dirty="0">
                <a:solidFill>
                  <a:srgbClr val="000000"/>
                </a:solidFill>
                <a:latin typeface="Times New Roman" pitchFamily="18" charset="0"/>
                <a:ea typeface="+mn-ea"/>
                <a:cs typeface="Times New Roman" pitchFamily="18" charset="0"/>
              </a:rPr>
              <a:t>“This is the best tool I have seen so far that integrates satellite data with information from ground monitors.”</a:t>
            </a:r>
          </a:p>
          <a:p>
            <a:pPr marL="231775">
              <a:defRPr/>
            </a:pPr>
            <a:r>
              <a:rPr lang="en-US" sz="1800" b="0" dirty="0">
                <a:solidFill>
                  <a:srgbClr val="000000"/>
                </a:solidFill>
                <a:latin typeface="Times New Roman" pitchFamily="18" charset="0"/>
                <a:ea typeface="+mn-ea"/>
                <a:cs typeface="Times New Roman" pitchFamily="18" charset="0"/>
              </a:rPr>
              <a:t>Cassie McMahon, </a:t>
            </a:r>
            <a:r>
              <a:rPr lang="en-US" sz="1800" b="0" dirty="0" smtClean="0">
                <a:solidFill>
                  <a:srgbClr val="000000"/>
                </a:solidFill>
                <a:latin typeface="Times New Roman" pitchFamily="18" charset="0"/>
                <a:ea typeface="+mn-ea"/>
                <a:cs typeface="Times New Roman" pitchFamily="18" charset="0"/>
              </a:rPr>
              <a:t>Minnesota </a:t>
            </a:r>
            <a:r>
              <a:rPr lang="en-US" sz="1800" b="0" dirty="0">
                <a:solidFill>
                  <a:srgbClr val="000000"/>
                </a:solidFill>
                <a:latin typeface="Times New Roman" pitchFamily="18" charset="0"/>
                <a:ea typeface="+mn-ea"/>
                <a:cs typeface="Times New Roman" pitchFamily="18" charset="0"/>
              </a:rPr>
              <a:t>Pollution Control </a:t>
            </a:r>
            <a:r>
              <a:rPr lang="en-US" sz="1800" b="0" dirty="0" smtClean="0">
                <a:solidFill>
                  <a:srgbClr val="000000"/>
                </a:solidFill>
                <a:latin typeface="Times New Roman" pitchFamily="18" charset="0"/>
                <a:ea typeface="+mn-ea"/>
                <a:cs typeface="Times New Roman" pitchFamily="18" charset="0"/>
              </a:rPr>
              <a:t>Agency</a:t>
            </a:r>
            <a:endParaRPr lang="en-US" sz="1800" b="0" dirty="0">
              <a:solidFill>
                <a:srgbClr val="000000"/>
              </a:solidFill>
              <a:latin typeface="Times New Roman" pitchFamily="18" charset="0"/>
              <a:ea typeface="+mn-ea"/>
              <a:cs typeface="Times New Roman" pitchFamily="18" charset="0"/>
            </a:endParaRPr>
          </a:p>
        </p:txBody>
      </p:sp>
      <p:sp>
        <p:nvSpPr>
          <p:cNvPr id="31" name="Title 2"/>
          <p:cNvSpPr txBox="1">
            <a:spLocks/>
          </p:cNvSpPr>
          <p:nvPr/>
        </p:nvSpPr>
        <p:spPr>
          <a:xfrm>
            <a:off x="92935" y="87950"/>
            <a:ext cx="8194964" cy="568881"/>
          </a:xfrm>
          <a:prstGeom prst="rect">
            <a:avLst/>
          </a:prstGeom>
        </p:spPr>
        <p:txBody>
          <a:bodyPr anchor="ctr"/>
          <a:lstStyle>
            <a:lvl1pPr algn="l" rtl="0" eaLnBrk="0" fontAlgn="base" hangingPunct="0">
              <a:lnSpc>
                <a:spcPct val="85000"/>
              </a:lnSpc>
              <a:spcBef>
                <a:spcPct val="0"/>
              </a:spcBef>
              <a:spcAft>
                <a:spcPct val="0"/>
              </a:spcAft>
              <a:defRPr sz="3200" b="1">
                <a:solidFill>
                  <a:schemeClr val="accent2"/>
                </a:solidFill>
                <a:latin typeface="+mj-lt"/>
                <a:ea typeface="MS PGothic" pitchFamily="34" charset="-128"/>
                <a:cs typeface="ＭＳ Ｐゴシック" charset="0"/>
              </a:defRPr>
            </a:lvl1pPr>
            <a:lvl2pPr algn="l" rtl="0" eaLnBrk="0" fontAlgn="base" hangingPunct="0">
              <a:lnSpc>
                <a:spcPct val="85000"/>
              </a:lnSpc>
              <a:spcBef>
                <a:spcPct val="0"/>
              </a:spcBef>
              <a:spcAft>
                <a:spcPct val="0"/>
              </a:spcAft>
              <a:defRPr sz="3200" b="1">
                <a:solidFill>
                  <a:schemeClr val="accent2"/>
                </a:solidFill>
                <a:latin typeface="Arial" charset="0"/>
                <a:ea typeface="MS PGothic" pitchFamily="34" charset="-128"/>
                <a:cs typeface="ＭＳ Ｐゴシック" charset="0"/>
              </a:defRPr>
            </a:lvl2pPr>
            <a:lvl3pPr algn="l" rtl="0" eaLnBrk="0" fontAlgn="base" hangingPunct="0">
              <a:lnSpc>
                <a:spcPct val="85000"/>
              </a:lnSpc>
              <a:spcBef>
                <a:spcPct val="0"/>
              </a:spcBef>
              <a:spcAft>
                <a:spcPct val="0"/>
              </a:spcAft>
              <a:defRPr sz="3200" b="1">
                <a:solidFill>
                  <a:schemeClr val="accent2"/>
                </a:solidFill>
                <a:latin typeface="Arial" charset="0"/>
                <a:ea typeface="MS PGothic" pitchFamily="34" charset="-128"/>
                <a:cs typeface="ＭＳ Ｐゴシック" charset="0"/>
              </a:defRPr>
            </a:lvl3pPr>
            <a:lvl4pPr algn="l" rtl="0" eaLnBrk="0" fontAlgn="base" hangingPunct="0">
              <a:lnSpc>
                <a:spcPct val="85000"/>
              </a:lnSpc>
              <a:spcBef>
                <a:spcPct val="0"/>
              </a:spcBef>
              <a:spcAft>
                <a:spcPct val="0"/>
              </a:spcAft>
              <a:defRPr sz="3200" b="1">
                <a:solidFill>
                  <a:schemeClr val="accent2"/>
                </a:solidFill>
                <a:latin typeface="Arial" charset="0"/>
                <a:ea typeface="MS PGothic" pitchFamily="34" charset="-128"/>
                <a:cs typeface="ＭＳ Ｐゴシック" charset="0"/>
              </a:defRPr>
            </a:lvl4pPr>
            <a:lvl5pPr algn="l" rtl="0" eaLnBrk="0" fontAlgn="base" hangingPunct="0">
              <a:lnSpc>
                <a:spcPct val="85000"/>
              </a:lnSpc>
              <a:spcBef>
                <a:spcPct val="0"/>
              </a:spcBef>
              <a:spcAft>
                <a:spcPct val="0"/>
              </a:spcAft>
              <a:defRPr sz="3200" b="1">
                <a:solidFill>
                  <a:schemeClr val="accent2"/>
                </a:solidFill>
                <a:latin typeface="Arial" charset="0"/>
                <a:ea typeface="MS PGothic" pitchFamily="34" charset="-128"/>
                <a:cs typeface="ＭＳ Ｐゴシック" charset="0"/>
              </a:defRPr>
            </a:lvl5pPr>
            <a:lvl6pPr marL="457200" algn="l" rtl="0" fontAlgn="base">
              <a:lnSpc>
                <a:spcPct val="85000"/>
              </a:lnSpc>
              <a:spcBef>
                <a:spcPct val="0"/>
              </a:spcBef>
              <a:spcAft>
                <a:spcPct val="0"/>
              </a:spcAft>
              <a:defRPr sz="3200" b="1">
                <a:solidFill>
                  <a:schemeClr val="accent2"/>
                </a:solidFill>
                <a:latin typeface="Arial" charset="0"/>
              </a:defRPr>
            </a:lvl6pPr>
            <a:lvl7pPr marL="914400" algn="l" rtl="0" fontAlgn="base">
              <a:lnSpc>
                <a:spcPct val="85000"/>
              </a:lnSpc>
              <a:spcBef>
                <a:spcPct val="0"/>
              </a:spcBef>
              <a:spcAft>
                <a:spcPct val="0"/>
              </a:spcAft>
              <a:defRPr sz="3200" b="1">
                <a:solidFill>
                  <a:schemeClr val="accent2"/>
                </a:solidFill>
                <a:latin typeface="Arial" charset="0"/>
              </a:defRPr>
            </a:lvl7pPr>
            <a:lvl8pPr marL="1371600" algn="l" rtl="0" fontAlgn="base">
              <a:lnSpc>
                <a:spcPct val="85000"/>
              </a:lnSpc>
              <a:spcBef>
                <a:spcPct val="0"/>
              </a:spcBef>
              <a:spcAft>
                <a:spcPct val="0"/>
              </a:spcAft>
              <a:defRPr sz="3200" b="1">
                <a:solidFill>
                  <a:schemeClr val="accent2"/>
                </a:solidFill>
                <a:latin typeface="Arial" charset="0"/>
              </a:defRPr>
            </a:lvl8pPr>
            <a:lvl9pPr marL="1828800" algn="l" rtl="0" fontAlgn="base">
              <a:lnSpc>
                <a:spcPct val="85000"/>
              </a:lnSpc>
              <a:spcBef>
                <a:spcPct val="0"/>
              </a:spcBef>
              <a:spcAft>
                <a:spcPct val="0"/>
              </a:spcAft>
              <a:defRPr sz="3200" b="1">
                <a:solidFill>
                  <a:schemeClr val="accent2"/>
                </a:solidFill>
                <a:latin typeface="Arial" charset="0"/>
              </a:defRPr>
            </a:lvl9pPr>
          </a:lstStyle>
          <a:p>
            <a:r>
              <a:rPr lang="en-US" altLang="en-US" sz="2400" dirty="0">
                <a:solidFill>
                  <a:srgbClr val="FFFFFF"/>
                </a:solidFill>
              </a:rPr>
              <a:t>Improving </a:t>
            </a:r>
            <a:r>
              <a:rPr lang="en-US" altLang="en-US" sz="2400" dirty="0" smtClean="0">
                <a:solidFill>
                  <a:srgbClr val="FFFFFF"/>
                </a:solidFill>
              </a:rPr>
              <a:t>Air </a:t>
            </a:r>
            <a:r>
              <a:rPr lang="en-US" altLang="en-US" sz="2400" dirty="0">
                <a:solidFill>
                  <a:srgbClr val="FFFFFF"/>
                </a:solidFill>
              </a:rPr>
              <a:t>Quality </a:t>
            </a:r>
            <a:r>
              <a:rPr lang="en-US" altLang="en-US" sz="2400" dirty="0" smtClean="0">
                <a:solidFill>
                  <a:srgbClr val="FFFFFF"/>
                </a:solidFill>
              </a:rPr>
              <a:t>Maps </a:t>
            </a:r>
            <a:r>
              <a:rPr lang="en-US" altLang="en-US" sz="2400" dirty="0">
                <a:solidFill>
                  <a:srgbClr val="FFFFFF"/>
                </a:solidFill>
              </a:rPr>
              <a:t>with </a:t>
            </a:r>
            <a:r>
              <a:rPr lang="en-US" altLang="en-US" sz="2400" dirty="0" smtClean="0">
                <a:solidFill>
                  <a:srgbClr val="FFFFFF"/>
                </a:solidFill>
              </a:rPr>
              <a:t>Satellite </a:t>
            </a:r>
            <a:r>
              <a:rPr lang="en-US" altLang="en-US" sz="2400" dirty="0">
                <a:solidFill>
                  <a:srgbClr val="FFFFFF"/>
                </a:solidFill>
              </a:rPr>
              <a:t>Data</a:t>
            </a:r>
            <a:endParaRPr lang="en-US" sz="2400" dirty="0">
              <a:solidFill>
                <a:srgbClr val="FFFFFF"/>
              </a:solidFill>
            </a:endParaRPr>
          </a:p>
        </p:txBody>
      </p:sp>
      <p:grpSp>
        <p:nvGrpSpPr>
          <p:cNvPr id="9" name="Group 8"/>
          <p:cNvGrpSpPr/>
          <p:nvPr/>
        </p:nvGrpSpPr>
        <p:grpSpPr>
          <a:xfrm>
            <a:off x="6449714" y="756019"/>
            <a:ext cx="2579614" cy="2763129"/>
            <a:chOff x="6449714" y="756019"/>
            <a:chExt cx="2579614" cy="2763129"/>
          </a:xfrm>
        </p:grpSpPr>
        <p:pic>
          <p:nvPicPr>
            <p:cNvPr id="1027" name="Picture 3" descr="D:\Desktop\Desktop_D\AppliedScience\Review20March2014\AirNowHighlight\TimeStamp043_InterpolatedObs.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49714" y="893208"/>
              <a:ext cx="2579614" cy="262594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7263271" y="1795053"/>
              <a:ext cx="1147304" cy="6104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0">
                <a:solidFill>
                  <a:srgbClr val="FFFFFF"/>
                </a:solidFill>
              </a:endParaRPr>
            </a:p>
          </p:txBody>
        </p:sp>
        <p:sp>
          <p:nvSpPr>
            <p:cNvPr id="5" name="TextBox 4"/>
            <p:cNvSpPr txBox="1"/>
            <p:nvPr/>
          </p:nvSpPr>
          <p:spPr>
            <a:xfrm>
              <a:off x="6591869" y="756019"/>
              <a:ext cx="2369636" cy="523220"/>
            </a:xfrm>
            <a:prstGeom prst="rect">
              <a:avLst/>
            </a:prstGeom>
            <a:solidFill>
              <a:schemeClr val="bg1"/>
            </a:solidFill>
          </p:spPr>
          <p:txBody>
            <a:bodyPr wrap="square" rtlCol="0">
              <a:spAutoFit/>
            </a:bodyPr>
            <a:lstStyle/>
            <a:p>
              <a:pPr algn="ctr"/>
              <a:r>
                <a:rPr lang="en-US" sz="1400" dirty="0" smtClean="0">
                  <a:solidFill>
                    <a:srgbClr val="000000"/>
                  </a:solidFill>
                  <a:latin typeface="Arial" charset="0"/>
                  <a:ea typeface="+mn-ea"/>
                </a:rPr>
                <a:t>PM2.5  FROM </a:t>
              </a:r>
              <a:br>
                <a:rPr lang="en-US" sz="1400" dirty="0" smtClean="0">
                  <a:solidFill>
                    <a:srgbClr val="000000"/>
                  </a:solidFill>
                  <a:latin typeface="Arial" charset="0"/>
                  <a:ea typeface="+mn-ea"/>
                </a:rPr>
              </a:br>
              <a:r>
                <a:rPr lang="en-US" sz="1400" dirty="0" smtClean="0">
                  <a:solidFill>
                    <a:srgbClr val="000000"/>
                  </a:solidFill>
                  <a:latin typeface="Arial" charset="0"/>
                  <a:ea typeface="+mn-ea"/>
                </a:rPr>
                <a:t>GROUND-BASED DATA</a:t>
              </a:r>
              <a:endParaRPr lang="en-US" sz="1400" dirty="0">
                <a:solidFill>
                  <a:srgbClr val="000000"/>
                </a:solidFill>
                <a:latin typeface="Arial" charset="0"/>
                <a:ea typeface="+mn-ea"/>
              </a:endParaRPr>
            </a:p>
          </p:txBody>
        </p:sp>
        <p:sp>
          <p:nvSpPr>
            <p:cNvPr id="6" name="TextBox 5"/>
            <p:cNvSpPr txBox="1"/>
            <p:nvPr/>
          </p:nvSpPr>
          <p:spPr>
            <a:xfrm>
              <a:off x="7454842" y="1929529"/>
              <a:ext cx="779381" cy="430887"/>
            </a:xfrm>
            <a:prstGeom prst="rect">
              <a:avLst/>
            </a:prstGeom>
            <a:noFill/>
          </p:spPr>
          <p:txBody>
            <a:bodyPr wrap="none" rtlCol="0">
              <a:spAutoFit/>
            </a:bodyPr>
            <a:lstStyle/>
            <a:p>
              <a:pPr algn="ctr"/>
              <a:r>
                <a:rPr lang="en-US" sz="1100" dirty="0" smtClean="0">
                  <a:solidFill>
                    <a:srgbClr val="000000"/>
                  </a:solidFill>
                  <a:latin typeface="Arial" charset="0"/>
                  <a:ea typeface="+mn-ea"/>
                </a:rPr>
                <a:t>SMOKE </a:t>
              </a:r>
            </a:p>
            <a:p>
              <a:pPr algn="ctr"/>
              <a:r>
                <a:rPr lang="en-US" sz="1100" dirty="0" smtClean="0">
                  <a:solidFill>
                    <a:srgbClr val="000000"/>
                  </a:solidFill>
                  <a:latin typeface="Arial" charset="0"/>
                  <a:ea typeface="+mn-ea"/>
                </a:rPr>
                <a:t>MISSING</a:t>
              </a:r>
              <a:endParaRPr lang="en-US" sz="1100" dirty="0">
                <a:solidFill>
                  <a:srgbClr val="000000"/>
                </a:solidFill>
                <a:latin typeface="Arial" charset="0"/>
                <a:ea typeface="+mn-ea"/>
              </a:endParaRPr>
            </a:p>
          </p:txBody>
        </p:sp>
      </p:grpSp>
      <p:grpSp>
        <p:nvGrpSpPr>
          <p:cNvPr id="8" name="Group 7"/>
          <p:cNvGrpSpPr/>
          <p:nvPr/>
        </p:nvGrpSpPr>
        <p:grpSpPr>
          <a:xfrm>
            <a:off x="6449714" y="3772185"/>
            <a:ext cx="2656600" cy="2862721"/>
            <a:chOff x="6449714" y="3772185"/>
            <a:chExt cx="2656600" cy="2862721"/>
          </a:xfrm>
        </p:grpSpPr>
        <p:pic>
          <p:nvPicPr>
            <p:cNvPr id="1028" name="Picture 4" descr="D:\Desktop\Desktop_D\AppliedScience\Review20March2014\AirNowHighlight\TimeStamp113_FusedConcentrations.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49714" y="3928323"/>
              <a:ext cx="2656600" cy="2706583"/>
            </a:xfrm>
            <a:prstGeom prst="rect">
              <a:avLst/>
            </a:prstGeom>
            <a:noFill/>
            <a:extLst>
              <a:ext uri="{909E8E84-426E-40DD-AFC4-6F175D3DCCD1}">
                <a14:hiddenFill xmlns:a14="http://schemas.microsoft.com/office/drawing/2010/main">
                  <a:solidFill>
                    <a:srgbClr val="FFFFFF"/>
                  </a:solidFill>
                </a14:hiddenFill>
              </a:ext>
            </a:extLst>
          </p:spPr>
        </p:pic>
        <p:sp>
          <p:nvSpPr>
            <p:cNvPr id="19" name="Oval 18"/>
            <p:cNvSpPr/>
            <p:nvPr/>
          </p:nvSpPr>
          <p:spPr>
            <a:xfrm>
              <a:off x="7263271" y="4862103"/>
              <a:ext cx="1147304" cy="6104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0">
                <a:solidFill>
                  <a:srgbClr val="FFFFFF"/>
                </a:solidFill>
              </a:endParaRPr>
            </a:p>
          </p:txBody>
        </p:sp>
        <p:sp>
          <p:nvSpPr>
            <p:cNvPr id="23" name="TextBox 22"/>
            <p:cNvSpPr txBox="1"/>
            <p:nvPr/>
          </p:nvSpPr>
          <p:spPr>
            <a:xfrm>
              <a:off x="6591869" y="3772185"/>
              <a:ext cx="2369636" cy="523220"/>
            </a:xfrm>
            <a:prstGeom prst="rect">
              <a:avLst/>
            </a:prstGeom>
            <a:solidFill>
              <a:schemeClr val="bg1"/>
            </a:solidFill>
          </p:spPr>
          <p:txBody>
            <a:bodyPr wrap="square" rtlCol="0">
              <a:spAutoFit/>
            </a:bodyPr>
            <a:lstStyle/>
            <a:p>
              <a:pPr algn="ctr"/>
              <a:r>
                <a:rPr lang="en-US" sz="1400" dirty="0" smtClean="0">
                  <a:solidFill>
                    <a:srgbClr val="000000"/>
                  </a:solidFill>
                  <a:latin typeface="Arial" charset="0"/>
                  <a:ea typeface="+mn-ea"/>
                </a:rPr>
                <a:t>PM2.5 GROUND + SATELLITE DATA</a:t>
              </a:r>
              <a:endParaRPr lang="en-US" sz="1400" dirty="0">
                <a:solidFill>
                  <a:srgbClr val="000000"/>
                </a:solidFill>
                <a:latin typeface="Arial" charset="0"/>
                <a:ea typeface="+mn-ea"/>
              </a:endParaRPr>
            </a:p>
          </p:txBody>
        </p:sp>
        <p:sp>
          <p:nvSpPr>
            <p:cNvPr id="25" name="TextBox 24"/>
            <p:cNvSpPr txBox="1"/>
            <p:nvPr/>
          </p:nvSpPr>
          <p:spPr>
            <a:xfrm>
              <a:off x="7370660" y="4995648"/>
              <a:ext cx="917239" cy="430887"/>
            </a:xfrm>
            <a:prstGeom prst="rect">
              <a:avLst/>
            </a:prstGeom>
            <a:noFill/>
          </p:spPr>
          <p:txBody>
            <a:bodyPr wrap="none" rtlCol="0">
              <a:spAutoFit/>
            </a:bodyPr>
            <a:lstStyle/>
            <a:p>
              <a:pPr algn="ctr"/>
              <a:r>
                <a:rPr lang="en-US" sz="1100" dirty="0" smtClean="0">
                  <a:solidFill>
                    <a:srgbClr val="000000"/>
                  </a:solidFill>
                  <a:latin typeface="Arial" charset="0"/>
                  <a:ea typeface="+mn-ea"/>
                </a:rPr>
                <a:t>SMOKE</a:t>
              </a:r>
            </a:p>
            <a:p>
              <a:pPr algn="ctr"/>
              <a:r>
                <a:rPr lang="en-US" sz="1100" dirty="0" smtClean="0">
                  <a:solidFill>
                    <a:srgbClr val="000000"/>
                  </a:solidFill>
                  <a:latin typeface="Arial" charset="0"/>
                  <a:ea typeface="+mn-ea"/>
                </a:rPr>
                <a:t>INCLUDED</a:t>
              </a:r>
              <a:endParaRPr lang="en-US" sz="1100" dirty="0">
                <a:solidFill>
                  <a:srgbClr val="000000"/>
                </a:solidFill>
                <a:latin typeface="Arial" charset="0"/>
                <a:ea typeface="+mn-ea"/>
              </a:endParaRPr>
            </a:p>
          </p:txBody>
        </p:sp>
      </p:grpSp>
      <p:sp>
        <p:nvSpPr>
          <p:cNvPr id="7" name="TextBox 6"/>
          <p:cNvSpPr txBox="1"/>
          <p:nvPr/>
        </p:nvSpPr>
        <p:spPr>
          <a:xfrm>
            <a:off x="3599153" y="897326"/>
            <a:ext cx="2502608" cy="584775"/>
          </a:xfrm>
          <a:prstGeom prst="rect">
            <a:avLst/>
          </a:prstGeom>
          <a:noFill/>
        </p:spPr>
        <p:txBody>
          <a:bodyPr wrap="none" rtlCol="0">
            <a:spAutoFit/>
          </a:bodyPr>
          <a:lstStyle/>
          <a:p>
            <a:pPr algn="ctr"/>
            <a:r>
              <a:rPr lang="en-US" sz="1600" dirty="0" smtClean="0">
                <a:solidFill>
                  <a:srgbClr val="000000"/>
                </a:solidFill>
                <a:latin typeface="Arial" charset="0"/>
                <a:ea typeface="+mn-ea"/>
              </a:rPr>
              <a:t>Northern </a:t>
            </a:r>
            <a:r>
              <a:rPr lang="en-US" sz="1600" dirty="0">
                <a:solidFill>
                  <a:srgbClr val="000000"/>
                </a:solidFill>
                <a:latin typeface="Arial" charset="0"/>
                <a:ea typeface="+mn-ea"/>
              </a:rPr>
              <a:t>Missouri </a:t>
            </a:r>
            <a:r>
              <a:rPr lang="en-US" sz="1600" dirty="0" smtClean="0">
                <a:solidFill>
                  <a:srgbClr val="000000"/>
                </a:solidFill>
                <a:latin typeface="Arial" charset="0"/>
                <a:ea typeface="+mn-ea"/>
              </a:rPr>
              <a:t>fires </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Sept</a:t>
            </a:r>
            <a:r>
              <a:rPr lang="en-US" sz="1600" dirty="0">
                <a:solidFill>
                  <a:srgbClr val="000000"/>
                </a:solidFill>
                <a:latin typeface="Arial" charset="0"/>
                <a:ea typeface="+mn-ea"/>
              </a:rPr>
              <a:t>. 4, 2013 </a:t>
            </a:r>
          </a:p>
        </p:txBody>
      </p:sp>
      <p:grpSp>
        <p:nvGrpSpPr>
          <p:cNvPr id="24" name="Group 23"/>
          <p:cNvGrpSpPr/>
          <p:nvPr/>
        </p:nvGrpSpPr>
        <p:grpSpPr>
          <a:xfrm>
            <a:off x="5043073" y="3318830"/>
            <a:ext cx="1237980" cy="1751547"/>
            <a:chOff x="5195202" y="3875846"/>
            <a:chExt cx="904875" cy="1280256"/>
          </a:xfrm>
        </p:grpSpPr>
        <p:sp>
          <p:nvSpPr>
            <p:cNvPr id="11" name="Oval 10"/>
            <p:cNvSpPr/>
            <p:nvPr/>
          </p:nvSpPr>
          <p:spPr>
            <a:xfrm>
              <a:off x="5195202" y="3875846"/>
              <a:ext cx="904875" cy="12802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0">
                <a:solidFill>
                  <a:srgbClr val="FFFFFF"/>
                </a:solidFill>
              </a:endParaRPr>
            </a:p>
          </p:txBody>
        </p:sp>
        <p:sp>
          <p:nvSpPr>
            <p:cNvPr id="15" name="TextBox 14"/>
            <p:cNvSpPr txBox="1"/>
            <p:nvPr/>
          </p:nvSpPr>
          <p:spPr>
            <a:xfrm>
              <a:off x="5270826" y="4382266"/>
              <a:ext cx="753625" cy="269955"/>
            </a:xfrm>
            <a:prstGeom prst="rect">
              <a:avLst/>
            </a:prstGeom>
            <a:noFill/>
          </p:spPr>
          <p:txBody>
            <a:bodyPr wrap="none" rtlCol="0">
              <a:spAutoFit/>
            </a:bodyPr>
            <a:lstStyle/>
            <a:p>
              <a:pPr algn="ctr"/>
              <a:r>
                <a:rPr lang="en-US" sz="1800" dirty="0" smtClean="0">
                  <a:solidFill>
                    <a:srgbClr val="FFFFFF"/>
                  </a:solidFill>
                  <a:latin typeface="Arial" charset="0"/>
                  <a:ea typeface="+mn-ea"/>
                </a:rPr>
                <a:t>SMOKE</a:t>
              </a:r>
              <a:endParaRPr lang="en-US" sz="1800" dirty="0">
                <a:solidFill>
                  <a:srgbClr val="FFFFFF"/>
                </a:solidFill>
                <a:latin typeface="Arial" charset="0"/>
                <a:ea typeface="+mn-ea"/>
              </a:endParaRPr>
            </a:p>
          </p:txBody>
        </p:sp>
      </p:grpSp>
      <p:grpSp>
        <p:nvGrpSpPr>
          <p:cNvPr id="28" name="Group 27"/>
          <p:cNvGrpSpPr/>
          <p:nvPr/>
        </p:nvGrpSpPr>
        <p:grpSpPr>
          <a:xfrm>
            <a:off x="106873" y="1416428"/>
            <a:ext cx="3260263" cy="3121137"/>
            <a:chOff x="106874" y="1416428"/>
            <a:chExt cx="3190836" cy="3121137"/>
          </a:xfrm>
        </p:grpSpPr>
        <p:sp>
          <p:nvSpPr>
            <p:cNvPr id="20" name="Rectangle 4"/>
            <p:cNvSpPr>
              <a:spLocks noChangeArrowheads="1"/>
            </p:cNvSpPr>
            <p:nvPr/>
          </p:nvSpPr>
          <p:spPr bwMode="auto">
            <a:xfrm>
              <a:off x="106874" y="3552680"/>
              <a:ext cx="3190835" cy="984885"/>
            </a:xfrm>
            <a:prstGeom prst="rect">
              <a:avLst/>
            </a:prstGeom>
            <a:solidFill>
              <a:schemeClr val="bg1"/>
            </a:solidFill>
            <a:ln>
              <a:noFill/>
            </a:ln>
            <a:extLst/>
          </p:spPr>
          <p:txBody>
            <a:bodyPr wrap="square" lIns="0" tIns="0" rIns="0" bIns="0">
              <a:spAutoFit/>
            </a:bodyPr>
            <a:lstStyle>
              <a:lvl1pPr eaLnBrk="0" hangingPunct="0">
                <a:defRPr sz="1000">
                  <a:solidFill>
                    <a:schemeClr val="tx1"/>
                  </a:solidFill>
                  <a:latin typeface="Arial" pitchFamily="34" charset="0"/>
                  <a:ea typeface="ＭＳ Ｐゴシック" pitchFamily="34" charset="-128"/>
                </a:defRPr>
              </a:lvl1pPr>
              <a:lvl2pPr marL="742950" indent="-285750" eaLnBrk="0" hangingPunct="0">
                <a:defRPr sz="1000">
                  <a:solidFill>
                    <a:schemeClr val="tx1"/>
                  </a:solidFill>
                  <a:latin typeface="Arial" pitchFamily="34" charset="0"/>
                  <a:ea typeface="ＭＳ Ｐゴシック" pitchFamily="34" charset="-128"/>
                </a:defRPr>
              </a:lvl2pPr>
              <a:lvl3pPr marL="1143000" indent="-228600" eaLnBrk="0" hangingPunct="0">
                <a:defRPr sz="1000">
                  <a:solidFill>
                    <a:schemeClr val="tx1"/>
                  </a:solidFill>
                  <a:latin typeface="Arial" pitchFamily="34" charset="0"/>
                  <a:ea typeface="ＭＳ Ｐゴシック" pitchFamily="34" charset="-128"/>
                </a:defRPr>
              </a:lvl3pPr>
              <a:lvl4pPr marL="1600200" indent="-228600" eaLnBrk="0" hangingPunct="0">
                <a:defRPr sz="1000">
                  <a:solidFill>
                    <a:schemeClr val="tx1"/>
                  </a:solidFill>
                  <a:latin typeface="Arial" pitchFamily="34" charset="0"/>
                  <a:ea typeface="ＭＳ Ｐゴシック" pitchFamily="34" charset="-128"/>
                </a:defRPr>
              </a:lvl4pPr>
              <a:lvl5pPr marL="2057400" indent="-228600" eaLnBrk="0" hangingPunct="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eaLnBrk="1" hangingPunct="1"/>
              <a:r>
                <a:rPr lang="en-US" altLang="en-US" sz="1600" b="0" dirty="0" smtClean="0">
                  <a:solidFill>
                    <a:srgbClr val="000000"/>
                  </a:solidFill>
                </a:rPr>
                <a:t>Green = ground-based PM</a:t>
              </a:r>
              <a:r>
                <a:rPr lang="en-US" altLang="en-US" sz="1600" b="0" baseline="-25000" dirty="0" smtClean="0">
                  <a:solidFill>
                    <a:srgbClr val="000000"/>
                  </a:solidFill>
                </a:rPr>
                <a:t>2.5</a:t>
              </a:r>
              <a:endParaRPr lang="en-US" altLang="en-US" sz="1600" b="0" dirty="0" smtClean="0">
                <a:solidFill>
                  <a:srgbClr val="000000"/>
                </a:solidFill>
              </a:endParaRPr>
            </a:p>
            <a:p>
              <a:pPr eaLnBrk="1" hangingPunct="1"/>
              <a:r>
                <a:rPr lang="en-US" altLang="en-US" sz="1600" b="0" dirty="0" smtClean="0">
                  <a:solidFill>
                    <a:srgbClr val="000000"/>
                  </a:solidFill>
                </a:rPr>
                <a:t>Blue = </a:t>
              </a:r>
              <a:r>
                <a:rPr lang="en-US" altLang="en-US" sz="1600" b="0" dirty="0" err="1" smtClean="0">
                  <a:solidFill>
                    <a:srgbClr val="000000"/>
                  </a:solidFill>
                </a:rPr>
                <a:t>AirNow</a:t>
              </a:r>
              <a:r>
                <a:rPr lang="en-US" altLang="en-US" sz="1600" b="0" dirty="0" smtClean="0">
                  <a:solidFill>
                    <a:srgbClr val="000000"/>
                  </a:solidFill>
                </a:rPr>
                <a:t> Satellite-based PM</a:t>
              </a:r>
              <a:r>
                <a:rPr lang="en-US" altLang="en-US" sz="1600" b="0" baseline="-25000" dirty="0" smtClean="0">
                  <a:solidFill>
                    <a:srgbClr val="000000"/>
                  </a:solidFill>
                </a:rPr>
                <a:t>2.5</a:t>
              </a:r>
              <a:r>
                <a:rPr lang="en-US" altLang="en-US" sz="1600" b="0" dirty="0" smtClean="0">
                  <a:solidFill>
                    <a:srgbClr val="000000"/>
                  </a:solidFill>
                </a:rPr>
                <a:t> </a:t>
              </a:r>
            </a:p>
            <a:p>
              <a:pPr eaLnBrk="1" hangingPunct="1"/>
              <a:r>
                <a:rPr lang="en-US" altLang="en-US" sz="1600" b="0" dirty="0" smtClean="0">
                  <a:solidFill>
                    <a:srgbClr val="000000"/>
                  </a:solidFill>
                </a:rPr>
                <a:t>White = no coverage</a:t>
              </a:r>
              <a:endParaRPr lang="en-US" altLang="en-US" sz="1600" b="0" dirty="0">
                <a:solidFill>
                  <a:srgbClr val="000000"/>
                </a:solidFill>
              </a:endParaRPr>
            </a:p>
          </p:txBody>
        </p:sp>
        <p:pic>
          <p:nvPicPr>
            <p:cNvPr id="18" name="Picture 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25884" y="1416428"/>
              <a:ext cx="3171826" cy="215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 name="Picture 23" descr="airnow-logo-blu.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06482" y="4741008"/>
            <a:ext cx="1393352" cy="732939"/>
          </a:xfrm>
          <a:prstGeom prst="rect">
            <a:avLst/>
          </a:prstGeom>
          <a:noFill/>
          <a:ln w="9525">
            <a:noFill/>
            <a:miter lim="800000"/>
            <a:headEnd/>
            <a:tailEnd/>
          </a:ln>
        </p:spPr>
      </p:pic>
    </p:spTree>
    <p:extLst>
      <p:ext uri="{BB962C8B-B14F-4D97-AF65-F5344CB8AC3E}">
        <p14:creationId xmlns:p14="http://schemas.microsoft.com/office/powerpoint/2010/main" val="200126948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130848" y="47665"/>
            <a:ext cx="5041232" cy="831273"/>
          </a:xfrm>
        </p:spPr>
        <p:txBody>
          <a:bodyPr anchor="ctr"/>
          <a:lstStyle/>
          <a:p>
            <a:pPr>
              <a:lnSpc>
                <a:spcPct val="100000"/>
              </a:lnSpc>
            </a:pPr>
            <a:r>
              <a:rPr lang="en-US" sz="1800" dirty="0" smtClean="0"/>
              <a:t>Predicting the frequency of U.S. ozone episodes in the warmer climate of the 2050s</a:t>
            </a:r>
            <a:endParaRPr lang="en-US" sz="1800" dirty="0"/>
          </a:p>
        </p:txBody>
      </p:sp>
      <p:sp>
        <p:nvSpPr>
          <p:cNvPr id="7" name="Rectangle 3"/>
          <p:cNvSpPr txBox="1">
            <a:spLocks noChangeArrowheads="1"/>
          </p:cNvSpPr>
          <p:nvPr/>
        </p:nvSpPr>
        <p:spPr bwMode="auto">
          <a:xfrm>
            <a:off x="8628063" y="6503988"/>
            <a:ext cx="515937" cy="354012"/>
          </a:xfrm>
          <a:prstGeom prst="rect">
            <a:avLst/>
          </a:prstGeom>
          <a:noFill/>
          <a:ln w="9525">
            <a:noFill/>
            <a:miter lim="800000"/>
            <a:headEnd/>
            <a:tailEnd/>
          </a:ln>
        </p:spPr>
        <p:txBody>
          <a:bodyPr/>
          <a:lstStyle/>
          <a:p>
            <a:pPr algn="r" eaLnBrk="1" hangingPunct="1"/>
            <a:r>
              <a:rPr lang="en-US" sz="1400" b="0" dirty="0">
                <a:solidFill>
                  <a:srgbClr val="000000"/>
                </a:solidFill>
                <a:latin typeface="Times New Roman"/>
                <a:ea typeface="ＭＳ Ｐゴシック" charset="-128"/>
              </a:rPr>
              <a:t>|‌ </a:t>
            </a:r>
            <a:fld id="{AB5A6946-C6B7-47BF-B4EF-78326D093AA1}" type="slidenum">
              <a:rPr lang="en-US" sz="1400" b="0" smtClean="0">
                <a:solidFill>
                  <a:srgbClr val="000000"/>
                </a:solidFill>
                <a:latin typeface="Times New Roman"/>
                <a:ea typeface="ＭＳ Ｐゴシック" charset="-128"/>
              </a:rPr>
              <a:pPr algn="r" eaLnBrk="1" hangingPunct="1"/>
              <a:t>11</a:t>
            </a:fld>
            <a:endParaRPr lang="en-US" sz="1400" b="0" dirty="0">
              <a:solidFill>
                <a:srgbClr val="000000"/>
              </a:solidFill>
              <a:latin typeface="Times New Roman"/>
              <a:ea typeface="ＭＳ Ｐゴシック" charset="-128"/>
            </a:endParaRPr>
          </a:p>
        </p:txBody>
      </p:sp>
      <p:sp>
        <p:nvSpPr>
          <p:cNvPr id="9" name="Rectangle 3"/>
          <p:cNvSpPr txBox="1">
            <a:spLocks noChangeArrowheads="1"/>
          </p:cNvSpPr>
          <p:nvPr/>
        </p:nvSpPr>
        <p:spPr bwMode="auto">
          <a:xfrm>
            <a:off x="8628063" y="6503988"/>
            <a:ext cx="515937" cy="354012"/>
          </a:xfrm>
          <a:prstGeom prst="rect">
            <a:avLst/>
          </a:prstGeom>
          <a:noFill/>
          <a:ln w="9525">
            <a:noFill/>
            <a:miter lim="800000"/>
            <a:headEnd/>
            <a:tailEnd/>
          </a:ln>
        </p:spPr>
        <p:txBody>
          <a:bodyPr/>
          <a:lstStyle/>
          <a:p>
            <a:pPr algn="r" eaLnBrk="1" hangingPunct="1"/>
            <a:r>
              <a:rPr lang="en-US" sz="1400" b="0" dirty="0" smtClean="0">
                <a:solidFill>
                  <a:srgbClr val="000000"/>
                </a:solidFill>
                <a:latin typeface="Times New Roman"/>
                <a:ea typeface="ＭＳ Ｐゴシック" charset="-128"/>
              </a:rPr>
              <a:t>|‌ </a:t>
            </a:r>
            <a:fld id="{AB5A6946-C6B7-47BF-B4EF-78326D093AA1}" type="slidenum">
              <a:rPr lang="en-US" sz="1400" b="0" smtClean="0">
                <a:solidFill>
                  <a:srgbClr val="000000"/>
                </a:solidFill>
                <a:latin typeface="Times New Roman"/>
                <a:ea typeface="ＭＳ Ｐゴシック" charset="-128"/>
              </a:rPr>
              <a:pPr algn="r" eaLnBrk="1" hangingPunct="1"/>
              <a:t>11</a:t>
            </a:fld>
            <a:endParaRPr lang="en-US" sz="1400" b="0" dirty="0">
              <a:solidFill>
                <a:srgbClr val="000000"/>
              </a:solidFill>
              <a:latin typeface="Times New Roman"/>
              <a:ea typeface="ＭＳ Ｐゴシック" charset="-128"/>
            </a:endParaRPr>
          </a:p>
        </p:txBody>
      </p:sp>
      <p:sp>
        <p:nvSpPr>
          <p:cNvPr id="13" name="TextBox 16"/>
          <p:cNvSpPr txBox="1">
            <a:spLocks noChangeArrowheads="1"/>
          </p:cNvSpPr>
          <p:nvPr/>
        </p:nvSpPr>
        <p:spPr bwMode="auto">
          <a:xfrm>
            <a:off x="212895" y="1205004"/>
            <a:ext cx="881680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SzPct val="100000"/>
              <a:buChar char="•"/>
              <a:defRPr sz="3200">
                <a:solidFill>
                  <a:schemeClr val="accent2"/>
                </a:solidFill>
                <a:latin typeface="Times New Roman" pitchFamily="18" charset="0"/>
                <a:ea typeface="ＭＳ Ｐゴシック" pitchFamily="34" charset="-128"/>
              </a:defRPr>
            </a:lvl1pPr>
            <a:lvl2pPr marL="742950" indent="-285750" eaLnBrk="0" hangingPunct="0">
              <a:spcBef>
                <a:spcPct val="20000"/>
              </a:spcBef>
              <a:buSzPct val="100000"/>
              <a:buChar char="–"/>
              <a:defRPr sz="2800">
                <a:solidFill>
                  <a:schemeClr val="accent2"/>
                </a:solidFill>
                <a:latin typeface="Times New Roman" pitchFamily="18" charset="0"/>
                <a:ea typeface="ＭＳ Ｐゴシック" pitchFamily="34" charset="-128"/>
              </a:defRPr>
            </a:lvl2pPr>
            <a:lvl3pPr marL="1143000" indent="-228600" eaLnBrk="0" hangingPunct="0">
              <a:spcBef>
                <a:spcPct val="20000"/>
              </a:spcBef>
              <a:buSzPct val="100000"/>
              <a:buChar char="•"/>
              <a:defRPr sz="2400">
                <a:solidFill>
                  <a:schemeClr val="accent2"/>
                </a:solidFill>
                <a:latin typeface="Times New Roman" pitchFamily="18" charset="0"/>
                <a:ea typeface="ＭＳ Ｐゴシック" pitchFamily="34" charset="-128"/>
              </a:defRPr>
            </a:lvl3pPr>
            <a:lvl4pPr marL="1600200" indent="-228600" eaLnBrk="0" hangingPunct="0">
              <a:spcBef>
                <a:spcPct val="20000"/>
              </a:spcBef>
              <a:buSzPct val="100000"/>
              <a:buChar char="–"/>
              <a:defRPr sz="2000">
                <a:solidFill>
                  <a:schemeClr val="accent2"/>
                </a:solidFill>
                <a:latin typeface="Times New Roman" pitchFamily="18" charset="0"/>
                <a:ea typeface="ＭＳ Ｐゴシック" pitchFamily="34" charset="-128"/>
              </a:defRPr>
            </a:lvl4pPr>
            <a:lvl5pPr marL="2057400" indent="-228600" eaLnBrk="0" hangingPunct="0">
              <a:spcBef>
                <a:spcPct val="20000"/>
              </a:spcBef>
              <a:buSzPct val="100000"/>
              <a:buChar char="»"/>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20000"/>
              </a:spcBef>
              <a:spcAft>
                <a:spcPct val="0"/>
              </a:spcAft>
              <a:buSzPct val="100000"/>
              <a:buChar char="»"/>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20000"/>
              </a:spcBef>
              <a:spcAft>
                <a:spcPct val="0"/>
              </a:spcAft>
              <a:buSzPct val="100000"/>
              <a:buChar char="»"/>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20000"/>
              </a:spcBef>
              <a:spcAft>
                <a:spcPct val="0"/>
              </a:spcAft>
              <a:buSzPct val="100000"/>
              <a:buChar char="»"/>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20000"/>
              </a:spcBef>
              <a:spcAft>
                <a:spcPct val="0"/>
              </a:spcAft>
              <a:buSzPct val="100000"/>
              <a:buChar char="»"/>
              <a:defRPr sz="2000">
                <a:solidFill>
                  <a:schemeClr val="accent2"/>
                </a:solidFill>
                <a:latin typeface="Times New Roman" pitchFamily="18" charset="0"/>
                <a:ea typeface="ＭＳ Ｐゴシック" pitchFamily="34" charset="-128"/>
              </a:defRPr>
            </a:lvl9pPr>
          </a:lstStyle>
          <a:p>
            <a:pPr marL="0" indent="0" eaLnBrk="1" hangingPunct="1">
              <a:spcBef>
                <a:spcPct val="0"/>
              </a:spcBef>
              <a:buSzTx/>
              <a:buFontTx/>
              <a:buNone/>
              <a:defRPr/>
            </a:pPr>
            <a:r>
              <a:rPr lang="en-US" altLang="en-US" sz="1800" b="0" dirty="0" smtClean="0">
                <a:solidFill>
                  <a:srgbClr val="000000"/>
                </a:solidFill>
                <a:latin typeface="Arial" panose="020B0604020202020204" pitchFamily="34" charset="0"/>
                <a:cs typeface="Arial" panose="020B0604020202020204" pitchFamily="34" charset="0"/>
              </a:rPr>
              <a:t>AQAST </a:t>
            </a:r>
            <a:r>
              <a:rPr lang="en-US" altLang="en-US" sz="1800" b="0" dirty="0">
                <a:solidFill>
                  <a:srgbClr val="000000"/>
                </a:solidFill>
                <a:latin typeface="Arial" panose="020B0604020202020204" pitchFamily="34" charset="0"/>
                <a:cs typeface="Arial" panose="020B0604020202020204" pitchFamily="34" charset="0"/>
              </a:rPr>
              <a:t>member </a:t>
            </a:r>
            <a:r>
              <a:rPr lang="en-US" altLang="en-US" sz="1800" b="0" dirty="0" smtClean="0">
                <a:solidFill>
                  <a:srgbClr val="000000"/>
                </a:solidFill>
                <a:latin typeface="Arial" panose="020B0604020202020204" pitchFamily="34" charset="0"/>
                <a:cs typeface="Arial" panose="020B0604020202020204" pitchFamily="34" charset="0"/>
              </a:rPr>
              <a:t>Loretta J. Mickley quantified observed relationships </a:t>
            </a:r>
            <a:r>
              <a:rPr lang="en-US" altLang="en-US" sz="1800" b="0" dirty="0">
                <a:solidFill>
                  <a:srgbClr val="000000"/>
                </a:solidFill>
                <a:latin typeface="Arial" panose="020B0604020202020204" pitchFamily="34" charset="0"/>
                <a:cs typeface="Arial" panose="020B0604020202020204" pitchFamily="34" charset="0"/>
              </a:rPr>
              <a:t>between </a:t>
            </a:r>
            <a:r>
              <a:rPr lang="en-US" altLang="en-US" sz="1800" b="0" dirty="0" smtClean="0">
                <a:solidFill>
                  <a:srgbClr val="000000"/>
                </a:solidFill>
                <a:latin typeface="Arial" panose="020B0604020202020204" pitchFamily="34" charset="0"/>
                <a:cs typeface="Arial" panose="020B0604020202020204" pitchFamily="34" charset="0"/>
              </a:rPr>
              <a:t>surface ozone </a:t>
            </a:r>
            <a:r>
              <a:rPr lang="en-US" altLang="en-US" sz="1800" b="0" dirty="0">
                <a:solidFill>
                  <a:srgbClr val="000000"/>
                </a:solidFill>
                <a:latin typeface="Arial" panose="020B0604020202020204" pitchFamily="34" charset="0"/>
                <a:cs typeface="Arial" panose="020B0604020202020204" pitchFamily="34" charset="0"/>
              </a:rPr>
              <a:t>and temperature and then </a:t>
            </a:r>
            <a:r>
              <a:rPr lang="en-US" altLang="en-US" sz="1800" b="0" dirty="0" smtClean="0">
                <a:solidFill>
                  <a:srgbClr val="000000"/>
                </a:solidFill>
                <a:latin typeface="Arial" panose="020B0604020202020204" pitchFamily="34" charset="0"/>
                <a:cs typeface="Arial" panose="020B0604020202020204" pitchFamily="34" charset="0"/>
              </a:rPr>
              <a:t>applied </a:t>
            </a:r>
            <a:r>
              <a:rPr lang="en-US" altLang="en-US" sz="1800" b="0" dirty="0">
                <a:solidFill>
                  <a:srgbClr val="000000"/>
                </a:solidFill>
                <a:latin typeface="Arial" panose="020B0604020202020204" pitchFamily="34" charset="0"/>
                <a:cs typeface="Arial" panose="020B0604020202020204" pitchFamily="34" charset="0"/>
              </a:rPr>
              <a:t>these relationships to </a:t>
            </a:r>
            <a:r>
              <a:rPr lang="en-US" altLang="en-US" sz="1800" b="0" dirty="0" smtClean="0">
                <a:solidFill>
                  <a:srgbClr val="000000"/>
                </a:solidFill>
                <a:latin typeface="Arial" panose="020B0604020202020204" pitchFamily="34" charset="0"/>
                <a:cs typeface="Arial" panose="020B0604020202020204" pitchFamily="34" charset="0"/>
              </a:rPr>
              <a:t>future temperature projections</a:t>
            </a:r>
            <a:r>
              <a:rPr lang="en-US" altLang="en-US" sz="1800" b="0" dirty="0">
                <a:solidFill>
                  <a:srgbClr val="000000"/>
                </a:solidFill>
                <a:latin typeface="Arial" panose="020B0604020202020204" pitchFamily="34" charset="0"/>
                <a:cs typeface="Arial" panose="020B0604020202020204" pitchFamily="34" charset="0"/>
              </a:rPr>
              <a:t>. This study used an ensemble of earth-system models and GEOS-Chem. Through its novel use of observations and large model ensemble, the results are much more robust than previous efforts.</a:t>
            </a:r>
          </a:p>
          <a:p>
            <a:pPr marL="0" indent="0" eaLnBrk="1" hangingPunct="1">
              <a:spcBef>
                <a:spcPct val="0"/>
              </a:spcBef>
              <a:buSzTx/>
              <a:buFontTx/>
              <a:buNone/>
              <a:defRPr/>
            </a:pPr>
            <a:endParaRPr lang="en-US" altLang="en-US" sz="1800" b="0" dirty="0" smtClean="0">
              <a:solidFill>
                <a:srgbClr val="000000"/>
              </a:solidFill>
              <a:latin typeface="Arial" panose="020B0604020202020204" pitchFamily="34" charset="0"/>
              <a:cs typeface="Arial" panose="020B0604020202020204" pitchFamily="34" charset="0"/>
            </a:endParaRPr>
          </a:p>
        </p:txBody>
      </p:sp>
      <p:sp>
        <p:nvSpPr>
          <p:cNvPr id="28" name="Rectangle 27"/>
          <p:cNvSpPr/>
          <p:nvPr/>
        </p:nvSpPr>
        <p:spPr>
          <a:xfrm>
            <a:off x="212895" y="3099001"/>
            <a:ext cx="4320162" cy="584775"/>
          </a:xfrm>
          <a:prstGeom prst="rect">
            <a:avLst/>
          </a:prstGeom>
        </p:spPr>
        <p:txBody>
          <a:bodyPr wrap="square">
            <a:spAutoFit/>
          </a:bodyPr>
          <a:lstStyle/>
          <a:p>
            <a:pPr algn="ctr" defTabSz="457200" eaLnBrk="1" fontAlgn="auto" hangingPunct="1">
              <a:spcBef>
                <a:spcPts val="0"/>
              </a:spcBef>
              <a:spcAft>
                <a:spcPts val="0"/>
              </a:spcAft>
            </a:pPr>
            <a:r>
              <a:rPr lang="en-US" sz="1600" b="0" dirty="0" smtClean="0">
                <a:solidFill>
                  <a:srgbClr val="000000"/>
                </a:solidFill>
                <a:ea typeface="ＭＳ Ｐゴシック" charset="-128"/>
                <a:cs typeface="Arial" panose="020B0604020202020204" pitchFamily="34" charset="0"/>
              </a:rPr>
              <a:t>Change in </a:t>
            </a:r>
            <a:r>
              <a:rPr lang="en-US" sz="1600" b="0" dirty="0">
                <a:solidFill>
                  <a:srgbClr val="000000"/>
                </a:solidFill>
                <a:ea typeface="ＭＳ Ｐゴシック" charset="-128"/>
                <a:cs typeface="Arial" panose="020B0604020202020204" pitchFamily="34" charset="0"/>
              </a:rPr>
              <a:t>ozone episode days </a:t>
            </a:r>
            <a:r>
              <a:rPr lang="en-US" sz="1600" b="0" dirty="0" smtClean="0">
                <a:solidFill>
                  <a:srgbClr val="000000"/>
                </a:solidFill>
                <a:ea typeface="ＭＳ Ｐゴシック" charset="-128"/>
                <a:cs typeface="Arial" panose="020B0604020202020204" pitchFamily="34" charset="0"/>
              </a:rPr>
              <a:t>(&gt; 75 ppb) </a:t>
            </a:r>
            <a:br>
              <a:rPr lang="en-US" sz="1600" b="0" dirty="0" smtClean="0">
                <a:solidFill>
                  <a:srgbClr val="000000"/>
                </a:solidFill>
                <a:ea typeface="ＭＳ Ｐゴシック" charset="-128"/>
                <a:cs typeface="Arial" panose="020B0604020202020204" pitchFamily="34" charset="0"/>
              </a:rPr>
            </a:br>
            <a:r>
              <a:rPr lang="en-US" sz="1600" b="0" dirty="0" smtClean="0">
                <a:solidFill>
                  <a:srgbClr val="000000"/>
                </a:solidFill>
                <a:ea typeface="ＭＳ Ｐゴシック" charset="-128"/>
                <a:cs typeface="Arial" panose="020B0604020202020204" pitchFamily="34" charset="0"/>
              </a:rPr>
              <a:t>by 2050s (due </a:t>
            </a:r>
            <a:r>
              <a:rPr lang="en-US" sz="1600" b="0" dirty="0">
                <a:solidFill>
                  <a:srgbClr val="000000"/>
                </a:solidFill>
                <a:ea typeface="ＭＳ Ｐゴシック" charset="-128"/>
                <a:cs typeface="Arial" panose="020B0604020202020204" pitchFamily="34" charset="0"/>
              </a:rPr>
              <a:t>to climate </a:t>
            </a:r>
            <a:r>
              <a:rPr lang="en-US" sz="1600" b="0" dirty="0" smtClean="0">
                <a:solidFill>
                  <a:srgbClr val="000000"/>
                </a:solidFill>
                <a:ea typeface="ＭＳ Ｐゴシック" charset="-128"/>
                <a:cs typeface="Arial" panose="020B0604020202020204" pitchFamily="34" charset="0"/>
              </a:rPr>
              <a:t>change)</a:t>
            </a:r>
          </a:p>
        </p:txBody>
      </p:sp>
      <p:pic>
        <p:nvPicPr>
          <p:cNvPr id="29" name="Picture 2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9213" y="3823447"/>
            <a:ext cx="4992172" cy="2615775"/>
          </a:xfrm>
          <a:prstGeom prst="rect">
            <a:avLst/>
          </a:prstGeom>
        </p:spPr>
      </p:pic>
      <p:sp>
        <p:nvSpPr>
          <p:cNvPr id="30" name="TextBox 29"/>
          <p:cNvSpPr txBox="1"/>
          <p:nvPr/>
        </p:nvSpPr>
        <p:spPr>
          <a:xfrm>
            <a:off x="1087150" y="6503988"/>
            <a:ext cx="4052976" cy="307777"/>
          </a:xfrm>
          <a:prstGeom prst="rect">
            <a:avLst/>
          </a:prstGeom>
          <a:noFill/>
        </p:spPr>
        <p:txBody>
          <a:bodyPr wrap="square" rtlCol="0">
            <a:spAutoFit/>
          </a:bodyPr>
          <a:lstStyle/>
          <a:p>
            <a:pPr defTabSz="457200" eaLnBrk="1" fontAlgn="auto" hangingPunct="1">
              <a:spcBef>
                <a:spcPts val="0"/>
              </a:spcBef>
              <a:spcAft>
                <a:spcPts val="0"/>
              </a:spcAft>
            </a:pPr>
            <a:r>
              <a:rPr lang="en-US" sz="1400" b="0" dirty="0" smtClean="0">
                <a:solidFill>
                  <a:prstClr val="black"/>
                </a:solidFill>
                <a:ea typeface="ＭＳ Ｐゴシック" charset="-128"/>
                <a:cs typeface="Arial" panose="020B0604020202020204" pitchFamily="34" charset="0"/>
              </a:rPr>
              <a:t>Sites not included in statistical model.</a:t>
            </a:r>
            <a:endParaRPr lang="en-US" sz="1400" b="0" dirty="0">
              <a:solidFill>
                <a:prstClr val="black"/>
              </a:solidFill>
              <a:ea typeface="ＭＳ Ｐゴシック" charset="-128"/>
              <a:cs typeface="Arial" panose="020B0604020202020204" pitchFamily="34" charset="0"/>
            </a:endParaRPr>
          </a:p>
        </p:txBody>
      </p:sp>
      <p:sp>
        <p:nvSpPr>
          <p:cNvPr id="31" name="Isosceles Triangle 30"/>
          <p:cNvSpPr/>
          <p:nvPr/>
        </p:nvSpPr>
        <p:spPr>
          <a:xfrm>
            <a:off x="858642" y="6586438"/>
            <a:ext cx="228413" cy="142875"/>
          </a:xfrm>
          <a:prstGeom prst="triangl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b="0">
              <a:solidFill>
                <a:srgbClr val="FFFFFF"/>
              </a:solidFill>
              <a:latin typeface="Arial" panose="020B0604020202020204" pitchFamily="34" charset="0"/>
              <a:cs typeface="Arial" panose="020B0604020202020204" pitchFamily="34" charset="0"/>
            </a:endParaRPr>
          </a:p>
        </p:txBody>
      </p:sp>
      <p:sp>
        <p:nvSpPr>
          <p:cNvPr id="33" name="TextBox 16"/>
          <p:cNvSpPr txBox="1">
            <a:spLocks noChangeArrowheads="1"/>
          </p:cNvSpPr>
          <p:nvPr/>
        </p:nvSpPr>
        <p:spPr bwMode="auto">
          <a:xfrm>
            <a:off x="5140126" y="2841447"/>
            <a:ext cx="3889573"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SzPct val="100000"/>
              <a:buChar char="•"/>
              <a:defRPr sz="3200">
                <a:solidFill>
                  <a:schemeClr val="accent2"/>
                </a:solidFill>
                <a:latin typeface="Times New Roman" pitchFamily="18" charset="0"/>
                <a:ea typeface="ＭＳ Ｐゴシック" pitchFamily="34" charset="-128"/>
              </a:defRPr>
            </a:lvl1pPr>
            <a:lvl2pPr marL="742950" indent="-285750" eaLnBrk="0" hangingPunct="0">
              <a:spcBef>
                <a:spcPct val="20000"/>
              </a:spcBef>
              <a:buSzPct val="100000"/>
              <a:buChar char="–"/>
              <a:defRPr sz="2800">
                <a:solidFill>
                  <a:schemeClr val="accent2"/>
                </a:solidFill>
                <a:latin typeface="Times New Roman" pitchFamily="18" charset="0"/>
                <a:ea typeface="ＭＳ Ｐゴシック" pitchFamily="34" charset="-128"/>
              </a:defRPr>
            </a:lvl2pPr>
            <a:lvl3pPr marL="1143000" indent="-228600" eaLnBrk="0" hangingPunct="0">
              <a:spcBef>
                <a:spcPct val="20000"/>
              </a:spcBef>
              <a:buSzPct val="100000"/>
              <a:buChar char="•"/>
              <a:defRPr sz="2400">
                <a:solidFill>
                  <a:schemeClr val="accent2"/>
                </a:solidFill>
                <a:latin typeface="Times New Roman" pitchFamily="18" charset="0"/>
                <a:ea typeface="ＭＳ Ｐゴシック" pitchFamily="34" charset="-128"/>
              </a:defRPr>
            </a:lvl3pPr>
            <a:lvl4pPr marL="1600200" indent="-228600" eaLnBrk="0" hangingPunct="0">
              <a:spcBef>
                <a:spcPct val="20000"/>
              </a:spcBef>
              <a:buSzPct val="100000"/>
              <a:buChar char="–"/>
              <a:defRPr sz="2000">
                <a:solidFill>
                  <a:schemeClr val="accent2"/>
                </a:solidFill>
                <a:latin typeface="Times New Roman" pitchFamily="18" charset="0"/>
                <a:ea typeface="ＭＳ Ｐゴシック" pitchFamily="34" charset="-128"/>
              </a:defRPr>
            </a:lvl4pPr>
            <a:lvl5pPr marL="2057400" indent="-228600" eaLnBrk="0" hangingPunct="0">
              <a:spcBef>
                <a:spcPct val="20000"/>
              </a:spcBef>
              <a:buSzPct val="100000"/>
              <a:buChar char="»"/>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20000"/>
              </a:spcBef>
              <a:spcAft>
                <a:spcPct val="0"/>
              </a:spcAft>
              <a:buSzPct val="100000"/>
              <a:buChar char="»"/>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20000"/>
              </a:spcBef>
              <a:spcAft>
                <a:spcPct val="0"/>
              </a:spcAft>
              <a:buSzPct val="100000"/>
              <a:buChar char="»"/>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20000"/>
              </a:spcBef>
              <a:spcAft>
                <a:spcPct val="0"/>
              </a:spcAft>
              <a:buSzPct val="100000"/>
              <a:buChar char="»"/>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20000"/>
              </a:spcBef>
              <a:spcAft>
                <a:spcPct val="0"/>
              </a:spcAft>
              <a:buSzPct val="100000"/>
              <a:buChar char="»"/>
              <a:defRPr sz="2000">
                <a:solidFill>
                  <a:schemeClr val="accent2"/>
                </a:solidFill>
                <a:latin typeface="Times New Roman" pitchFamily="18" charset="0"/>
                <a:ea typeface="ＭＳ Ｐゴシック" pitchFamily="34" charset="-128"/>
              </a:defRPr>
            </a:lvl9pPr>
          </a:lstStyle>
          <a:p>
            <a:pPr marL="0" indent="0" eaLnBrk="1" hangingPunct="1">
              <a:spcBef>
                <a:spcPct val="0"/>
              </a:spcBef>
              <a:buSzTx/>
              <a:buFontTx/>
              <a:buNone/>
              <a:defRPr/>
            </a:pPr>
            <a:r>
              <a:rPr lang="en-US" altLang="en-US" sz="1800" b="0" dirty="0" smtClean="0">
                <a:solidFill>
                  <a:srgbClr val="000000"/>
                </a:solidFill>
                <a:latin typeface="Arial" panose="020B0604020202020204" pitchFamily="34" charset="0"/>
                <a:cs typeface="Arial" panose="020B0604020202020204" pitchFamily="34" charset="0"/>
              </a:rPr>
              <a:t>Major findings:</a:t>
            </a:r>
          </a:p>
          <a:p>
            <a:pPr eaLnBrk="1" hangingPunct="1">
              <a:spcBef>
                <a:spcPct val="0"/>
              </a:spcBef>
              <a:buSzPct val="120000"/>
              <a:buFont typeface="Arial"/>
              <a:buChar char="•"/>
              <a:defRPr/>
            </a:pPr>
            <a:r>
              <a:rPr lang="en-US" altLang="en-US" sz="1800" b="0" dirty="0" smtClean="0">
                <a:solidFill>
                  <a:srgbClr val="000000"/>
                </a:solidFill>
                <a:latin typeface="Arial" panose="020B0604020202020204" pitchFamily="34" charset="0"/>
                <a:cs typeface="Arial" panose="020B0604020202020204" pitchFamily="34" charset="0"/>
              </a:rPr>
              <a:t>Frequency of ozone episodes increases by 2 days per summer across the US by 2050s due to more frequent </a:t>
            </a:r>
            <a:r>
              <a:rPr lang="en-US" altLang="en-US" sz="1800" b="0" dirty="0" err="1" smtClean="0">
                <a:solidFill>
                  <a:srgbClr val="000000"/>
                </a:solidFill>
                <a:latin typeface="Arial" panose="020B0604020202020204" pitchFamily="34" charset="0"/>
                <a:cs typeface="Arial" panose="020B0604020202020204" pitchFamily="34" charset="0"/>
              </a:rPr>
              <a:t>heatwaves</a:t>
            </a:r>
            <a:r>
              <a:rPr lang="en-US" altLang="en-US" sz="1800" b="0" dirty="0" smtClean="0">
                <a:solidFill>
                  <a:srgbClr val="000000"/>
                </a:solidFill>
                <a:latin typeface="Arial" panose="020B0604020202020204" pitchFamily="34" charset="0"/>
                <a:cs typeface="Arial" panose="020B0604020202020204" pitchFamily="34" charset="0"/>
              </a:rPr>
              <a:t>.</a:t>
            </a:r>
          </a:p>
          <a:p>
            <a:pPr marL="0" indent="0" eaLnBrk="1" hangingPunct="1">
              <a:spcBef>
                <a:spcPct val="0"/>
              </a:spcBef>
              <a:buSzPct val="120000"/>
              <a:buFontTx/>
              <a:buNone/>
              <a:defRPr/>
            </a:pPr>
            <a:endParaRPr lang="en-US" altLang="en-US" sz="1400" b="0" dirty="0" smtClean="0">
              <a:solidFill>
                <a:srgbClr val="000000"/>
              </a:solidFill>
              <a:latin typeface="Arial" panose="020B0604020202020204" pitchFamily="34" charset="0"/>
              <a:cs typeface="Arial" panose="020B0604020202020204" pitchFamily="34" charset="0"/>
            </a:endParaRPr>
          </a:p>
          <a:p>
            <a:pPr eaLnBrk="1" hangingPunct="1">
              <a:spcBef>
                <a:spcPct val="0"/>
              </a:spcBef>
              <a:buSzPct val="120000"/>
              <a:buFont typeface="Arial"/>
              <a:buChar char="•"/>
              <a:defRPr/>
            </a:pPr>
            <a:r>
              <a:rPr lang="en-US" altLang="en-US" sz="1800" b="0" dirty="0" smtClean="0">
                <a:solidFill>
                  <a:srgbClr val="000000"/>
                </a:solidFill>
                <a:latin typeface="Arial" panose="020B0604020202020204" pitchFamily="34" charset="0"/>
                <a:cs typeface="Arial" panose="020B0604020202020204" pitchFamily="34" charset="0"/>
              </a:rPr>
              <a:t>Largest increases in ozone episodes occur in the East and California, </a:t>
            </a:r>
            <a:r>
              <a:rPr lang="en-US" altLang="en-US" sz="1800" b="0" u="sng" dirty="0" smtClean="0">
                <a:solidFill>
                  <a:srgbClr val="000000"/>
                </a:solidFill>
                <a:latin typeface="Arial" panose="020B0604020202020204" pitchFamily="34" charset="0"/>
                <a:cs typeface="Arial" panose="020B0604020202020204" pitchFamily="34" charset="0"/>
              </a:rPr>
              <a:t>as much as 4-9 days per summer</a:t>
            </a:r>
            <a:r>
              <a:rPr lang="en-US" altLang="en-US" sz="1800" b="0" dirty="0" smtClean="0">
                <a:solidFill>
                  <a:srgbClr val="000000"/>
                </a:solidFill>
                <a:latin typeface="Arial" panose="020B0604020202020204" pitchFamily="34" charset="0"/>
                <a:cs typeface="Arial" panose="020B0604020202020204" pitchFamily="34" charset="0"/>
              </a:rPr>
              <a:t>.</a:t>
            </a:r>
          </a:p>
          <a:p>
            <a:pPr marL="0" indent="0" eaLnBrk="1" hangingPunct="1">
              <a:spcBef>
                <a:spcPct val="0"/>
              </a:spcBef>
              <a:buSzPct val="120000"/>
              <a:buFontTx/>
              <a:buNone/>
              <a:defRPr/>
            </a:pPr>
            <a:endParaRPr lang="en-US" altLang="en-US" sz="1400" b="0" dirty="0">
              <a:solidFill>
                <a:srgbClr val="000000"/>
              </a:solidFill>
              <a:latin typeface="Arial" panose="020B0604020202020204" pitchFamily="34" charset="0"/>
              <a:cs typeface="Arial" panose="020B0604020202020204" pitchFamily="34" charset="0"/>
            </a:endParaRPr>
          </a:p>
          <a:p>
            <a:pPr eaLnBrk="1" hangingPunct="1">
              <a:spcBef>
                <a:spcPct val="0"/>
              </a:spcBef>
              <a:buSzPct val="120000"/>
              <a:buFont typeface="Arial"/>
              <a:buChar char="•"/>
              <a:defRPr/>
            </a:pPr>
            <a:r>
              <a:rPr lang="en-US" altLang="en-US" sz="1800" b="0" dirty="0" smtClean="0">
                <a:solidFill>
                  <a:srgbClr val="000000"/>
                </a:solidFill>
                <a:latin typeface="Arial" panose="020B0604020202020204" pitchFamily="34" charset="0"/>
                <a:cs typeface="Arial" panose="020B0604020202020204" pitchFamily="34" charset="0"/>
              </a:rPr>
              <a:t>Climate penalty on US air quality is significant, with consequences for human health.</a:t>
            </a:r>
          </a:p>
        </p:txBody>
      </p:sp>
      <p:sp>
        <p:nvSpPr>
          <p:cNvPr id="14" name="Title 5"/>
          <p:cNvSpPr txBox="1">
            <a:spLocks/>
          </p:cNvSpPr>
          <p:nvPr/>
        </p:nvSpPr>
        <p:spPr>
          <a:xfrm>
            <a:off x="998777" y="184435"/>
            <a:ext cx="3040221" cy="557732"/>
          </a:xfrm>
          <a:prstGeom prst="rect">
            <a:avLst/>
          </a:prstGeom>
        </p:spPr>
        <p:txBody>
          <a:bodyPr anchor="ctr"/>
          <a:lstStyle>
            <a:lvl1pPr algn="l" defTabSz="457200" rtl="0" eaLnBrk="0" fontAlgn="base" hangingPunct="0">
              <a:spcBef>
                <a:spcPct val="0"/>
              </a:spcBef>
              <a:spcAft>
                <a:spcPct val="0"/>
              </a:spcAft>
              <a:defRPr sz="2400" b="0" kern="1200">
                <a:solidFill>
                  <a:schemeClr val="tx1"/>
                </a:solidFill>
                <a:latin typeface="Arial Narrow"/>
                <a:ea typeface="ヒラギノ角ゴ Pro W3" charset="-128"/>
                <a:cs typeface="Arial Narrow"/>
              </a:defRPr>
            </a:lvl1pPr>
            <a:lvl2pPr algn="l" defTabSz="457200" rtl="0" eaLnBrk="0" fontAlgn="base" hangingPunct="0">
              <a:spcBef>
                <a:spcPct val="0"/>
              </a:spcBef>
              <a:spcAft>
                <a:spcPct val="0"/>
              </a:spcAft>
              <a:defRPr sz="2400" b="1">
                <a:solidFill>
                  <a:schemeClr val="bg1"/>
                </a:solidFill>
                <a:latin typeface="Arial" charset="0"/>
                <a:ea typeface="ヒラギノ角ゴ Pro W3" charset="-128"/>
                <a:cs typeface="ヒラギノ角ゴ Pro W3" charset="-128"/>
              </a:defRPr>
            </a:lvl2pPr>
            <a:lvl3pPr algn="l" defTabSz="457200" rtl="0" eaLnBrk="0" fontAlgn="base" hangingPunct="0">
              <a:spcBef>
                <a:spcPct val="0"/>
              </a:spcBef>
              <a:spcAft>
                <a:spcPct val="0"/>
              </a:spcAft>
              <a:defRPr sz="2400" b="1">
                <a:solidFill>
                  <a:schemeClr val="bg1"/>
                </a:solidFill>
                <a:latin typeface="Arial" charset="0"/>
                <a:ea typeface="ヒラギノ角ゴ Pro W3" charset="-128"/>
                <a:cs typeface="ヒラギノ角ゴ Pro W3" charset="-128"/>
              </a:defRPr>
            </a:lvl3pPr>
            <a:lvl4pPr algn="l" defTabSz="457200" rtl="0" eaLnBrk="0" fontAlgn="base" hangingPunct="0">
              <a:spcBef>
                <a:spcPct val="0"/>
              </a:spcBef>
              <a:spcAft>
                <a:spcPct val="0"/>
              </a:spcAft>
              <a:defRPr sz="2400" b="1">
                <a:solidFill>
                  <a:schemeClr val="bg1"/>
                </a:solidFill>
                <a:latin typeface="Arial" charset="0"/>
                <a:ea typeface="ヒラギノ角ゴ Pro W3" charset="-128"/>
                <a:cs typeface="ヒラギノ角ゴ Pro W3" charset="-128"/>
              </a:defRPr>
            </a:lvl4pPr>
            <a:lvl5pPr algn="l" defTabSz="457200" rtl="0" eaLnBrk="0" fontAlgn="base" hangingPunct="0">
              <a:spcBef>
                <a:spcPct val="0"/>
              </a:spcBef>
              <a:spcAft>
                <a:spcPct val="0"/>
              </a:spcAft>
              <a:defRPr sz="2400" b="1">
                <a:solidFill>
                  <a:schemeClr val="bg1"/>
                </a:solidFill>
                <a:latin typeface="Arial"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lgn="ctr"/>
            <a:r>
              <a:rPr lang="en-US" b="1" dirty="0" smtClean="0">
                <a:solidFill>
                  <a:srgbClr val="3333CC"/>
                </a:solidFill>
                <a:latin typeface="Arial" panose="020B0604020202020204" pitchFamily="34" charset="0"/>
                <a:cs typeface="Arial" panose="020B0604020202020204" pitchFamily="34" charset="0"/>
              </a:rPr>
              <a:t>Air Quality Applied Sciences Team</a:t>
            </a:r>
          </a:p>
        </p:txBody>
      </p:sp>
      <p:cxnSp>
        <p:nvCxnSpPr>
          <p:cNvPr id="4" name="Straight Connector 3"/>
          <p:cNvCxnSpPr/>
          <p:nvPr/>
        </p:nvCxnSpPr>
        <p:spPr bwMode="auto">
          <a:xfrm>
            <a:off x="4038998" y="184435"/>
            <a:ext cx="0" cy="557732"/>
          </a:xfrm>
          <a:prstGeom prst="line">
            <a:avLst/>
          </a:prstGeom>
          <a:solidFill>
            <a:schemeClr val="accent1"/>
          </a:solidFill>
          <a:ln w="127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049658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84017" y="5242443"/>
            <a:ext cx="1003226" cy="907671"/>
          </a:xfrm>
          <a:prstGeom prst="rect">
            <a:avLst/>
          </a:prstGeom>
        </p:spPr>
      </p:pic>
      <p:sp>
        <p:nvSpPr>
          <p:cNvPr id="6" name="Title 1"/>
          <p:cNvSpPr>
            <a:spLocks noGrp="1"/>
          </p:cNvSpPr>
          <p:nvPr>
            <p:ph type="title"/>
          </p:nvPr>
        </p:nvSpPr>
        <p:spPr>
          <a:xfrm>
            <a:off x="71250" y="0"/>
            <a:ext cx="8252618" cy="831273"/>
          </a:xfrm>
        </p:spPr>
        <p:txBody>
          <a:bodyPr anchor="ctr"/>
          <a:lstStyle/>
          <a:p>
            <a:pPr>
              <a:lnSpc>
                <a:spcPct val="100000"/>
              </a:lnSpc>
            </a:pPr>
            <a:r>
              <a:rPr lang="en-US" sz="2400" dirty="0" smtClean="0"/>
              <a:t>EPA &amp; CO DPHE begin monitoring key air toxic site based on DISCOVER-AQ &amp; AQAST data</a:t>
            </a:r>
            <a:endParaRPr lang="en-US" sz="2400" dirty="0">
              <a:latin typeface="Arial" pitchFamily="34" charset="0"/>
              <a:cs typeface="Arial" pitchFamily="34" charset="0"/>
            </a:endParaRPr>
          </a:p>
        </p:txBody>
      </p:sp>
      <p:sp>
        <p:nvSpPr>
          <p:cNvPr id="7" name="Rectangle 3"/>
          <p:cNvSpPr txBox="1">
            <a:spLocks noChangeArrowheads="1"/>
          </p:cNvSpPr>
          <p:nvPr/>
        </p:nvSpPr>
        <p:spPr bwMode="auto">
          <a:xfrm>
            <a:off x="8628063" y="6503988"/>
            <a:ext cx="515937" cy="354012"/>
          </a:xfrm>
          <a:prstGeom prst="rect">
            <a:avLst/>
          </a:prstGeom>
          <a:noFill/>
          <a:ln w="9525">
            <a:noFill/>
            <a:miter lim="800000"/>
            <a:headEnd/>
            <a:tailEnd/>
          </a:ln>
        </p:spPr>
        <p:txBody>
          <a:bodyPr/>
          <a:lstStyle/>
          <a:p>
            <a:pPr algn="r" eaLnBrk="1" hangingPunct="1"/>
            <a:r>
              <a:rPr lang="en-US" sz="1400" b="0" dirty="0">
                <a:solidFill>
                  <a:srgbClr val="000000"/>
                </a:solidFill>
                <a:ea typeface="ＭＳ Ｐゴシック" charset="-128"/>
              </a:rPr>
              <a:t>|‌ </a:t>
            </a:r>
            <a:fld id="{AB5A6946-C6B7-47BF-B4EF-78326D093AA1}" type="slidenum">
              <a:rPr lang="en-US" sz="1400" b="0">
                <a:solidFill>
                  <a:srgbClr val="000000"/>
                </a:solidFill>
                <a:ea typeface="ＭＳ Ｐゴシック" charset="-128"/>
              </a:rPr>
              <a:pPr algn="r" eaLnBrk="1" hangingPunct="1"/>
              <a:t>12</a:t>
            </a:fld>
            <a:endParaRPr lang="en-US" sz="1400" b="0" dirty="0">
              <a:solidFill>
                <a:srgbClr val="000000"/>
              </a:solidFill>
              <a:ea typeface="ＭＳ Ｐゴシック" charset="-128"/>
            </a:endParaRPr>
          </a:p>
        </p:txBody>
      </p:sp>
      <p:sp>
        <p:nvSpPr>
          <p:cNvPr id="11" name="Content Placeholder 1"/>
          <p:cNvSpPr txBox="1">
            <a:spLocks/>
          </p:cNvSpPr>
          <p:nvPr/>
        </p:nvSpPr>
        <p:spPr>
          <a:xfrm>
            <a:off x="4270932" y="1059161"/>
            <a:ext cx="4415866" cy="752015"/>
          </a:xfrm>
          <a:prstGeom prst="rect">
            <a:avLst/>
          </a:prstGeom>
        </p:spPr>
        <p:txBody>
          <a:bodyPr/>
          <a:lstStyle>
            <a:lvl1pPr marL="282575" indent="-282575" algn="l" rtl="0" eaLnBrk="0" fontAlgn="base" hangingPunct="0">
              <a:spcBef>
                <a:spcPct val="30000"/>
              </a:spcBef>
              <a:spcAft>
                <a:spcPct val="0"/>
              </a:spcAft>
              <a:buChar char="•"/>
              <a:defRPr sz="2000">
                <a:solidFill>
                  <a:schemeClr val="tx1"/>
                </a:solidFill>
                <a:latin typeface="+mn-lt"/>
                <a:ea typeface="+mn-ea"/>
                <a:cs typeface="+mn-cs"/>
              </a:defRPr>
            </a:lvl1pPr>
            <a:lvl2pPr marL="636588" indent="-239713" algn="l" rtl="0" eaLnBrk="0" fontAlgn="base" hangingPunct="0">
              <a:spcBef>
                <a:spcPct val="30000"/>
              </a:spcBef>
              <a:spcAft>
                <a:spcPct val="0"/>
              </a:spcAft>
              <a:buFont typeface="Times" pitchFamily="18" charset="0"/>
              <a:buChar char="–"/>
              <a:defRPr sz="2000">
                <a:solidFill>
                  <a:schemeClr val="tx1"/>
                </a:solidFill>
                <a:latin typeface="+mn-lt"/>
              </a:defRPr>
            </a:lvl2pPr>
            <a:lvl3pPr marL="917575" indent="-166688" algn="l" rtl="0" eaLnBrk="0" fontAlgn="base" hangingPunct="0">
              <a:spcBef>
                <a:spcPct val="30000"/>
              </a:spcBef>
              <a:spcAft>
                <a:spcPct val="0"/>
              </a:spcAft>
              <a:buChar char="•"/>
              <a:defRPr sz="2000">
                <a:solidFill>
                  <a:schemeClr val="tx1"/>
                </a:solidFill>
                <a:latin typeface="+mn-lt"/>
              </a:defRPr>
            </a:lvl3pPr>
            <a:lvl4pPr marL="1255713" indent="-223838" algn="l" rtl="0" eaLnBrk="0" fontAlgn="base" hangingPunct="0">
              <a:spcBef>
                <a:spcPct val="30000"/>
              </a:spcBef>
              <a:spcAft>
                <a:spcPct val="0"/>
              </a:spcAft>
              <a:buChar char="–"/>
              <a:defRPr sz="2000">
                <a:solidFill>
                  <a:schemeClr val="tx1"/>
                </a:solidFill>
                <a:latin typeface="+mn-lt"/>
              </a:defRPr>
            </a:lvl4pPr>
            <a:lvl5pPr marL="1593850" indent="-223838" algn="l" rtl="0" eaLnBrk="0" fontAlgn="base" hangingPunct="0">
              <a:spcBef>
                <a:spcPct val="30000"/>
              </a:spcBef>
              <a:spcAft>
                <a:spcPct val="0"/>
              </a:spcAft>
              <a:buChar char="»"/>
              <a:defRPr sz="2000">
                <a:solidFill>
                  <a:schemeClr val="tx1"/>
                </a:solidFill>
                <a:latin typeface="+mn-lt"/>
              </a:defRPr>
            </a:lvl5pPr>
            <a:lvl6pPr marL="2051050" indent="-223838" algn="l" rtl="0" fontAlgn="base">
              <a:spcBef>
                <a:spcPct val="30000"/>
              </a:spcBef>
              <a:spcAft>
                <a:spcPct val="0"/>
              </a:spcAft>
              <a:buChar char="»"/>
              <a:defRPr sz="2000">
                <a:solidFill>
                  <a:schemeClr val="tx1"/>
                </a:solidFill>
                <a:latin typeface="+mn-lt"/>
              </a:defRPr>
            </a:lvl6pPr>
            <a:lvl7pPr marL="2508250" indent="-223838" algn="l" rtl="0" fontAlgn="base">
              <a:spcBef>
                <a:spcPct val="30000"/>
              </a:spcBef>
              <a:spcAft>
                <a:spcPct val="0"/>
              </a:spcAft>
              <a:buChar char="»"/>
              <a:defRPr sz="2000">
                <a:solidFill>
                  <a:schemeClr val="tx1"/>
                </a:solidFill>
                <a:latin typeface="+mn-lt"/>
              </a:defRPr>
            </a:lvl7pPr>
            <a:lvl8pPr marL="2965450" indent="-223838" algn="l" rtl="0" fontAlgn="base">
              <a:spcBef>
                <a:spcPct val="30000"/>
              </a:spcBef>
              <a:spcAft>
                <a:spcPct val="0"/>
              </a:spcAft>
              <a:buChar char="»"/>
              <a:defRPr sz="2000">
                <a:solidFill>
                  <a:schemeClr val="tx1"/>
                </a:solidFill>
                <a:latin typeface="+mn-lt"/>
              </a:defRPr>
            </a:lvl8pPr>
            <a:lvl9pPr marL="3422650" indent="-223838" algn="l" rtl="0" fontAlgn="base">
              <a:spcBef>
                <a:spcPct val="30000"/>
              </a:spcBef>
              <a:spcAft>
                <a:spcPct val="0"/>
              </a:spcAft>
              <a:buChar char="»"/>
              <a:defRPr sz="2000">
                <a:solidFill>
                  <a:schemeClr val="tx1"/>
                </a:solidFill>
                <a:latin typeface="+mn-lt"/>
              </a:defRPr>
            </a:lvl9pPr>
          </a:lstStyle>
          <a:p>
            <a:pPr marL="0" indent="0">
              <a:buFontTx/>
              <a:buNone/>
            </a:pPr>
            <a:endParaRPr lang="en-US" sz="1800" b="0" dirty="0">
              <a:solidFill>
                <a:srgbClr val="000000"/>
              </a:solidFill>
              <a:cs typeface="Arial" pitchFamily="34" charset="0"/>
            </a:endParaRPr>
          </a:p>
        </p:txBody>
      </p:sp>
      <p:sp>
        <p:nvSpPr>
          <p:cNvPr id="9" name="Rectangle 3"/>
          <p:cNvSpPr txBox="1">
            <a:spLocks noChangeArrowheads="1"/>
          </p:cNvSpPr>
          <p:nvPr/>
        </p:nvSpPr>
        <p:spPr bwMode="auto">
          <a:xfrm>
            <a:off x="8628063" y="6503988"/>
            <a:ext cx="515937" cy="354012"/>
          </a:xfrm>
          <a:prstGeom prst="rect">
            <a:avLst/>
          </a:prstGeom>
          <a:noFill/>
          <a:ln w="9525">
            <a:noFill/>
            <a:miter lim="800000"/>
            <a:headEnd/>
            <a:tailEnd/>
          </a:ln>
        </p:spPr>
        <p:txBody>
          <a:bodyPr/>
          <a:lstStyle/>
          <a:p>
            <a:pPr algn="r" eaLnBrk="1" hangingPunct="1"/>
            <a:r>
              <a:rPr lang="en-US" sz="1400" b="0" dirty="0">
                <a:solidFill>
                  <a:srgbClr val="000000"/>
                </a:solidFill>
                <a:ea typeface="ＭＳ Ｐゴシック" charset="-128"/>
              </a:rPr>
              <a:t>|‌ </a:t>
            </a:r>
            <a:fld id="{AB5A6946-C6B7-47BF-B4EF-78326D093AA1}" type="slidenum">
              <a:rPr lang="en-US" sz="1400" b="0">
                <a:solidFill>
                  <a:srgbClr val="000000"/>
                </a:solidFill>
                <a:ea typeface="ＭＳ Ｐゴシック" charset="-128"/>
              </a:rPr>
              <a:pPr algn="r" eaLnBrk="1" hangingPunct="1"/>
              <a:t>12</a:t>
            </a:fld>
            <a:endParaRPr lang="en-US" sz="1400" b="0" dirty="0">
              <a:solidFill>
                <a:srgbClr val="000000"/>
              </a:solidFill>
              <a:ea typeface="ＭＳ Ｐゴシック" charset="-128"/>
            </a:endParaRPr>
          </a:p>
        </p:txBody>
      </p:sp>
      <p:sp>
        <p:nvSpPr>
          <p:cNvPr id="10" name="Content Placeholder 1"/>
          <p:cNvSpPr txBox="1">
            <a:spLocks/>
          </p:cNvSpPr>
          <p:nvPr/>
        </p:nvSpPr>
        <p:spPr>
          <a:xfrm>
            <a:off x="4270932" y="1059161"/>
            <a:ext cx="4415866" cy="752015"/>
          </a:xfrm>
          <a:prstGeom prst="rect">
            <a:avLst/>
          </a:prstGeom>
        </p:spPr>
        <p:txBody>
          <a:bodyPr/>
          <a:lstStyle>
            <a:lvl1pPr marL="282575" indent="-282575" algn="l" rtl="0" eaLnBrk="0" fontAlgn="base" hangingPunct="0">
              <a:spcBef>
                <a:spcPct val="30000"/>
              </a:spcBef>
              <a:spcAft>
                <a:spcPct val="0"/>
              </a:spcAft>
              <a:buChar char="•"/>
              <a:defRPr sz="2000">
                <a:solidFill>
                  <a:schemeClr val="tx1"/>
                </a:solidFill>
                <a:latin typeface="+mn-lt"/>
                <a:ea typeface="+mn-ea"/>
                <a:cs typeface="+mn-cs"/>
              </a:defRPr>
            </a:lvl1pPr>
            <a:lvl2pPr marL="636588" indent="-239713" algn="l" rtl="0" eaLnBrk="0" fontAlgn="base" hangingPunct="0">
              <a:spcBef>
                <a:spcPct val="30000"/>
              </a:spcBef>
              <a:spcAft>
                <a:spcPct val="0"/>
              </a:spcAft>
              <a:buFont typeface="Times" pitchFamily="18" charset="0"/>
              <a:buChar char="–"/>
              <a:defRPr sz="2000">
                <a:solidFill>
                  <a:schemeClr val="tx1"/>
                </a:solidFill>
                <a:latin typeface="+mn-lt"/>
              </a:defRPr>
            </a:lvl2pPr>
            <a:lvl3pPr marL="917575" indent="-166688" algn="l" rtl="0" eaLnBrk="0" fontAlgn="base" hangingPunct="0">
              <a:spcBef>
                <a:spcPct val="30000"/>
              </a:spcBef>
              <a:spcAft>
                <a:spcPct val="0"/>
              </a:spcAft>
              <a:buChar char="•"/>
              <a:defRPr sz="2000">
                <a:solidFill>
                  <a:schemeClr val="tx1"/>
                </a:solidFill>
                <a:latin typeface="+mn-lt"/>
              </a:defRPr>
            </a:lvl3pPr>
            <a:lvl4pPr marL="1255713" indent="-223838" algn="l" rtl="0" eaLnBrk="0" fontAlgn="base" hangingPunct="0">
              <a:spcBef>
                <a:spcPct val="30000"/>
              </a:spcBef>
              <a:spcAft>
                <a:spcPct val="0"/>
              </a:spcAft>
              <a:buChar char="–"/>
              <a:defRPr sz="2000">
                <a:solidFill>
                  <a:schemeClr val="tx1"/>
                </a:solidFill>
                <a:latin typeface="+mn-lt"/>
              </a:defRPr>
            </a:lvl4pPr>
            <a:lvl5pPr marL="1593850" indent="-223838" algn="l" rtl="0" eaLnBrk="0" fontAlgn="base" hangingPunct="0">
              <a:spcBef>
                <a:spcPct val="30000"/>
              </a:spcBef>
              <a:spcAft>
                <a:spcPct val="0"/>
              </a:spcAft>
              <a:buChar char="»"/>
              <a:defRPr sz="2000">
                <a:solidFill>
                  <a:schemeClr val="tx1"/>
                </a:solidFill>
                <a:latin typeface="+mn-lt"/>
              </a:defRPr>
            </a:lvl5pPr>
            <a:lvl6pPr marL="2051050" indent="-223838" algn="l" rtl="0" fontAlgn="base">
              <a:spcBef>
                <a:spcPct val="30000"/>
              </a:spcBef>
              <a:spcAft>
                <a:spcPct val="0"/>
              </a:spcAft>
              <a:buChar char="»"/>
              <a:defRPr sz="2000">
                <a:solidFill>
                  <a:schemeClr val="tx1"/>
                </a:solidFill>
                <a:latin typeface="+mn-lt"/>
              </a:defRPr>
            </a:lvl6pPr>
            <a:lvl7pPr marL="2508250" indent="-223838" algn="l" rtl="0" fontAlgn="base">
              <a:spcBef>
                <a:spcPct val="30000"/>
              </a:spcBef>
              <a:spcAft>
                <a:spcPct val="0"/>
              </a:spcAft>
              <a:buChar char="»"/>
              <a:defRPr sz="2000">
                <a:solidFill>
                  <a:schemeClr val="tx1"/>
                </a:solidFill>
                <a:latin typeface="+mn-lt"/>
              </a:defRPr>
            </a:lvl7pPr>
            <a:lvl8pPr marL="2965450" indent="-223838" algn="l" rtl="0" fontAlgn="base">
              <a:spcBef>
                <a:spcPct val="30000"/>
              </a:spcBef>
              <a:spcAft>
                <a:spcPct val="0"/>
              </a:spcAft>
              <a:buChar char="»"/>
              <a:defRPr sz="2000">
                <a:solidFill>
                  <a:schemeClr val="tx1"/>
                </a:solidFill>
                <a:latin typeface="+mn-lt"/>
              </a:defRPr>
            </a:lvl8pPr>
            <a:lvl9pPr marL="3422650" indent="-223838" algn="l" rtl="0" fontAlgn="base">
              <a:spcBef>
                <a:spcPct val="30000"/>
              </a:spcBef>
              <a:spcAft>
                <a:spcPct val="0"/>
              </a:spcAft>
              <a:buChar char="»"/>
              <a:defRPr sz="2000">
                <a:solidFill>
                  <a:schemeClr val="tx1"/>
                </a:solidFill>
                <a:latin typeface="+mn-lt"/>
              </a:defRPr>
            </a:lvl9pPr>
          </a:lstStyle>
          <a:p>
            <a:pPr marL="0" indent="0">
              <a:buFontTx/>
              <a:buNone/>
            </a:pPr>
            <a:endParaRPr lang="en-US" sz="1800" b="0" dirty="0">
              <a:solidFill>
                <a:srgbClr val="000000"/>
              </a:solidFill>
              <a:cs typeface="Arial" pitchFamily="34" charset="0"/>
            </a:endParaRPr>
          </a:p>
        </p:txBody>
      </p:sp>
      <p:sp>
        <p:nvSpPr>
          <p:cNvPr id="13" name="TextBox 16"/>
          <p:cNvSpPr txBox="1">
            <a:spLocks noChangeArrowheads="1"/>
          </p:cNvSpPr>
          <p:nvPr/>
        </p:nvSpPr>
        <p:spPr bwMode="auto">
          <a:xfrm>
            <a:off x="17641" y="898250"/>
            <a:ext cx="4137158"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SzPct val="100000"/>
              <a:buChar char="•"/>
              <a:defRPr sz="3200">
                <a:solidFill>
                  <a:schemeClr val="accent2"/>
                </a:solidFill>
                <a:latin typeface="Times New Roman" pitchFamily="18" charset="0"/>
                <a:ea typeface="ＭＳ Ｐゴシック" pitchFamily="34" charset="-128"/>
              </a:defRPr>
            </a:lvl1pPr>
            <a:lvl2pPr marL="742950" indent="-285750" eaLnBrk="0" hangingPunct="0">
              <a:spcBef>
                <a:spcPct val="20000"/>
              </a:spcBef>
              <a:buSzPct val="100000"/>
              <a:buChar char="–"/>
              <a:defRPr sz="2800">
                <a:solidFill>
                  <a:schemeClr val="accent2"/>
                </a:solidFill>
                <a:latin typeface="Times New Roman" pitchFamily="18" charset="0"/>
                <a:ea typeface="ＭＳ Ｐゴシック" pitchFamily="34" charset="-128"/>
              </a:defRPr>
            </a:lvl2pPr>
            <a:lvl3pPr marL="1143000" indent="-228600" eaLnBrk="0" hangingPunct="0">
              <a:spcBef>
                <a:spcPct val="20000"/>
              </a:spcBef>
              <a:buSzPct val="100000"/>
              <a:buChar char="•"/>
              <a:defRPr sz="2400">
                <a:solidFill>
                  <a:schemeClr val="accent2"/>
                </a:solidFill>
                <a:latin typeface="Times New Roman" pitchFamily="18" charset="0"/>
                <a:ea typeface="ＭＳ Ｐゴシック" pitchFamily="34" charset="-128"/>
              </a:defRPr>
            </a:lvl3pPr>
            <a:lvl4pPr marL="1600200" indent="-228600" eaLnBrk="0" hangingPunct="0">
              <a:spcBef>
                <a:spcPct val="20000"/>
              </a:spcBef>
              <a:buSzPct val="100000"/>
              <a:buChar char="–"/>
              <a:defRPr sz="2000">
                <a:solidFill>
                  <a:schemeClr val="accent2"/>
                </a:solidFill>
                <a:latin typeface="Times New Roman" pitchFamily="18" charset="0"/>
                <a:ea typeface="ＭＳ Ｐゴシック" pitchFamily="34" charset="-128"/>
              </a:defRPr>
            </a:lvl4pPr>
            <a:lvl5pPr marL="2057400" indent="-228600" eaLnBrk="0" hangingPunct="0">
              <a:spcBef>
                <a:spcPct val="20000"/>
              </a:spcBef>
              <a:buSzPct val="100000"/>
              <a:buChar char="»"/>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20000"/>
              </a:spcBef>
              <a:spcAft>
                <a:spcPct val="0"/>
              </a:spcAft>
              <a:buSzPct val="100000"/>
              <a:buChar char="»"/>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20000"/>
              </a:spcBef>
              <a:spcAft>
                <a:spcPct val="0"/>
              </a:spcAft>
              <a:buSzPct val="100000"/>
              <a:buChar char="»"/>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20000"/>
              </a:spcBef>
              <a:spcAft>
                <a:spcPct val="0"/>
              </a:spcAft>
              <a:buSzPct val="100000"/>
              <a:buChar char="»"/>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20000"/>
              </a:spcBef>
              <a:spcAft>
                <a:spcPct val="0"/>
              </a:spcAft>
              <a:buSzPct val="100000"/>
              <a:buChar char="»"/>
              <a:defRPr sz="2000">
                <a:solidFill>
                  <a:schemeClr val="accent2"/>
                </a:solidFill>
                <a:latin typeface="Times New Roman" pitchFamily="18" charset="0"/>
                <a:ea typeface="ＭＳ Ｐゴシック" pitchFamily="34" charset="-128"/>
              </a:defRPr>
            </a:lvl9pPr>
          </a:lstStyle>
          <a:p>
            <a:pPr marL="176213" indent="-176213" eaLnBrk="1" hangingPunct="1">
              <a:spcBef>
                <a:spcPct val="0"/>
              </a:spcBef>
              <a:buSzTx/>
              <a:defRPr/>
            </a:pPr>
            <a:r>
              <a:rPr lang="en-US" sz="1800" b="0" dirty="0">
                <a:solidFill>
                  <a:srgbClr val="000000"/>
                </a:solidFill>
                <a:latin typeface="+mn-lt"/>
              </a:rPr>
              <a:t>Benzene is a toxic </a:t>
            </a:r>
            <a:r>
              <a:rPr lang="en-US" sz="1800" b="0" dirty="0" smtClean="0">
                <a:solidFill>
                  <a:srgbClr val="000000"/>
                </a:solidFill>
                <a:latin typeface="+mn-lt"/>
              </a:rPr>
              <a:t>chemical, regulated by EPA. It is a byproduct </a:t>
            </a:r>
            <a:r>
              <a:rPr lang="en-US" sz="1800" b="0" dirty="0">
                <a:solidFill>
                  <a:srgbClr val="000000"/>
                </a:solidFill>
                <a:latin typeface="+mn-lt"/>
              </a:rPr>
              <a:t>of oil and gas exploration, chemical </a:t>
            </a:r>
            <a:r>
              <a:rPr lang="en-US" sz="1800" b="0" dirty="0" smtClean="0">
                <a:solidFill>
                  <a:srgbClr val="000000"/>
                </a:solidFill>
                <a:latin typeface="+mn-lt"/>
              </a:rPr>
              <a:t>manufacturing, </a:t>
            </a:r>
            <a:r>
              <a:rPr lang="en-US" sz="1800" b="0" dirty="0">
                <a:solidFill>
                  <a:srgbClr val="000000"/>
                </a:solidFill>
                <a:latin typeface="+mn-lt"/>
              </a:rPr>
              <a:t>and cars and trucks. </a:t>
            </a:r>
            <a:endParaRPr lang="en-US" altLang="en-US" sz="1800" b="0" dirty="0" smtClean="0">
              <a:solidFill>
                <a:srgbClr val="000000"/>
              </a:solidFill>
              <a:latin typeface="+mn-lt"/>
              <a:cs typeface="Calibri" pitchFamily="34" charset="0"/>
            </a:endParaRPr>
          </a:p>
          <a:p>
            <a:pPr marL="176213" indent="-176213" eaLnBrk="1" hangingPunct="1">
              <a:spcBef>
                <a:spcPct val="0"/>
              </a:spcBef>
              <a:buSzTx/>
              <a:defRPr/>
            </a:pPr>
            <a:r>
              <a:rPr lang="en-US" altLang="en-US" sz="1800" b="0" dirty="0" smtClean="0">
                <a:solidFill>
                  <a:srgbClr val="000000"/>
                </a:solidFill>
                <a:latin typeface="+mn-lt"/>
                <a:cs typeface="Calibri" pitchFamily="34" charset="0"/>
              </a:rPr>
              <a:t>GSFC </a:t>
            </a:r>
            <a:r>
              <a:rPr lang="en-US" altLang="en-US" sz="1800" b="0" dirty="0">
                <a:solidFill>
                  <a:srgbClr val="000000"/>
                </a:solidFill>
                <a:latin typeface="+mn-lt"/>
                <a:cs typeface="Calibri" pitchFamily="34" charset="0"/>
              </a:rPr>
              <a:t>&amp; Penn State </a:t>
            </a:r>
            <a:r>
              <a:rPr lang="en-US" altLang="en-US" sz="1800" b="0" dirty="0" smtClean="0">
                <a:solidFill>
                  <a:srgbClr val="000000"/>
                </a:solidFill>
                <a:latin typeface="+mn-lt"/>
                <a:cs typeface="Calibri" pitchFamily="34" charset="0"/>
              </a:rPr>
              <a:t>measured </a:t>
            </a:r>
            <a:r>
              <a:rPr lang="en-US" altLang="en-US" sz="1800" b="0" dirty="0">
                <a:solidFill>
                  <a:srgbClr val="000000"/>
                </a:solidFill>
                <a:latin typeface="+mn-lt"/>
                <a:cs typeface="Calibri" pitchFamily="34" charset="0"/>
              </a:rPr>
              <a:t>benzene for 3 weeks in July-Aug 2014 while the DISCOVER-AQ P-3 spiraled overhead </a:t>
            </a:r>
            <a:endParaRPr lang="en-US" altLang="en-US" sz="1800" b="0" dirty="0" smtClean="0">
              <a:solidFill>
                <a:srgbClr val="000000"/>
              </a:solidFill>
              <a:latin typeface="+mn-lt"/>
              <a:cs typeface="Calibri" pitchFamily="34" charset="0"/>
            </a:endParaRPr>
          </a:p>
          <a:p>
            <a:pPr marL="176213" indent="-176213" eaLnBrk="1" hangingPunct="1">
              <a:spcBef>
                <a:spcPct val="0"/>
              </a:spcBef>
              <a:buSzTx/>
              <a:defRPr/>
            </a:pPr>
            <a:r>
              <a:rPr lang="en-US" altLang="en-US" sz="1800" b="0" dirty="0" smtClean="0">
                <a:solidFill>
                  <a:srgbClr val="000000"/>
                </a:solidFill>
                <a:latin typeface="+mn-lt"/>
                <a:cs typeface="Calibri" pitchFamily="34" charset="0"/>
              </a:rPr>
              <a:t>EPA “</a:t>
            </a:r>
            <a:r>
              <a:rPr lang="en-US" altLang="en-US" sz="1800" b="0" dirty="0">
                <a:solidFill>
                  <a:srgbClr val="000000"/>
                </a:solidFill>
                <a:latin typeface="+mn-lt"/>
                <a:cs typeface="Calibri" pitchFamily="34" charset="0"/>
              </a:rPr>
              <a:t>toxic” </a:t>
            </a:r>
            <a:r>
              <a:rPr lang="en-US" altLang="en-US" sz="1800" b="0" dirty="0" smtClean="0">
                <a:solidFill>
                  <a:srgbClr val="000000"/>
                </a:solidFill>
                <a:latin typeface="+mn-lt"/>
                <a:cs typeface="Calibri" pitchFamily="34" charset="0"/>
              </a:rPr>
              <a:t>level for benzene was regularly exceeded, especially at </a:t>
            </a:r>
            <a:r>
              <a:rPr lang="en-US" altLang="en-US" sz="1800" b="0" dirty="0">
                <a:solidFill>
                  <a:srgbClr val="000000"/>
                </a:solidFill>
                <a:latin typeface="+mn-lt"/>
                <a:cs typeface="Calibri" pitchFamily="34" charset="0"/>
              </a:rPr>
              <a:t>night during flaring </a:t>
            </a:r>
            <a:r>
              <a:rPr lang="en-US" altLang="en-US" sz="1800" b="0" dirty="0" smtClean="0">
                <a:solidFill>
                  <a:srgbClr val="000000"/>
                </a:solidFill>
                <a:latin typeface="+mn-lt"/>
                <a:cs typeface="Calibri" pitchFamily="34" charset="0"/>
              </a:rPr>
              <a:t>and </a:t>
            </a:r>
            <a:r>
              <a:rPr lang="en-US" altLang="en-US" sz="1800" b="0" dirty="0">
                <a:solidFill>
                  <a:srgbClr val="000000"/>
                </a:solidFill>
                <a:latin typeface="+mn-lt"/>
                <a:cs typeface="Calibri" pitchFamily="34" charset="0"/>
              </a:rPr>
              <a:t>a collapsed boundary layer.  </a:t>
            </a:r>
            <a:endParaRPr lang="en-US" altLang="en-US" sz="1800" b="0" dirty="0" smtClean="0">
              <a:solidFill>
                <a:srgbClr val="000000"/>
              </a:solidFill>
              <a:latin typeface="+mn-lt"/>
              <a:cs typeface="Calibri" pitchFamily="34" charset="0"/>
            </a:endParaRPr>
          </a:p>
          <a:p>
            <a:pPr marL="176213" indent="-176213" eaLnBrk="1" hangingPunct="1">
              <a:spcBef>
                <a:spcPct val="0"/>
              </a:spcBef>
              <a:buSzTx/>
              <a:defRPr/>
            </a:pPr>
            <a:r>
              <a:rPr lang="en-US" altLang="en-US" sz="1800" b="0" dirty="0" smtClean="0">
                <a:solidFill>
                  <a:srgbClr val="000000"/>
                </a:solidFill>
                <a:latin typeface="+mn-lt"/>
                <a:cs typeface="Calibri" pitchFamily="34" charset="0"/>
              </a:rPr>
              <a:t>Researchers pinpointed </a:t>
            </a:r>
            <a:r>
              <a:rPr lang="en-US" altLang="en-US" sz="1800" b="0" dirty="0">
                <a:solidFill>
                  <a:srgbClr val="000000"/>
                </a:solidFill>
                <a:latin typeface="+mn-lt"/>
                <a:cs typeface="Calibri" pitchFamily="34" charset="0"/>
              </a:rPr>
              <a:t>benzene source </a:t>
            </a:r>
            <a:r>
              <a:rPr lang="en-US" altLang="en-US" sz="1800" b="0" dirty="0" smtClean="0">
                <a:solidFill>
                  <a:srgbClr val="000000"/>
                </a:solidFill>
                <a:latin typeface="+mn-lt"/>
                <a:cs typeface="Calibri" pitchFamily="34" charset="0"/>
              </a:rPr>
              <a:t>near </a:t>
            </a:r>
            <a:r>
              <a:rPr lang="en-US" altLang="en-US" sz="1800" b="0" dirty="0">
                <a:solidFill>
                  <a:srgbClr val="000000"/>
                </a:solidFill>
                <a:latin typeface="+mn-lt"/>
                <a:cs typeface="Calibri" pitchFamily="34" charset="0"/>
              </a:rPr>
              <a:t>fracking “waste </a:t>
            </a:r>
            <a:r>
              <a:rPr lang="en-US" altLang="en-US" sz="1800" b="0" dirty="0" smtClean="0">
                <a:solidFill>
                  <a:srgbClr val="000000"/>
                </a:solidFill>
                <a:latin typeface="+mn-lt"/>
                <a:cs typeface="Calibri" pitchFamily="34" charset="0"/>
              </a:rPr>
              <a:t>pits”</a:t>
            </a:r>
            <a:br>
              <a:rPr lang="en-US" altLang="en-US" sz="1800" b="0" dirty="0" smtClean="0">
                <a:solidFill>
                  <a:srgbClr val="000000"/>
                </a:solidFill>
                <a:latin typeface="+mn-lt"/>
                <a:cs typeface="Calibri" pitchFamily="34" charset="0"/>
              </a:rPr>
            </a:br>
            <a:r>
              <a:rPr lang="en-US" altLang="en-US" sz="1800" b="0" dirty="0" smtClean="0">
                <a:solidFill>
                  <a:srgbClr val="000000"/>
                </a:solidFill>
                <a:latin typeface="+mn-lt"/>
                <a:cs typeface="Calibri" pitchFamily="34" charset="0"/>
              </a:rPr>
              <a:t>on plot above/right.</a:t>
            </a:r>
            <a:r>
              <a:rPr lang="en-US" sz="1800" b="0" dirty="0">
                <a:solidFill>
                  <a:srgbClr val="000000"/>
                </a:solidFill>
                <a:latin typeface="+mn-lt"/>
              </a:rPr>
              <a:t> </a:t>
            </a:r>
            <a:endParaRPr lang="en-US" sz="1800" b="0" dirty="0" smtClean="0">
              <a:solidFill>
                <a:srgbClr val="000000"/>
              </a:solidFill>
              <a:latin typeface="+mn-lt"/>
            </a:endParaRPr>
          </a:p>
          <a:p>
            <a:pPr marL="176213" indent="-176213" eaLnBrk="1" hangingPunct="1">
              <a:spcBef>
                <a:spcPct val="0"/>
              </a:spcBef>
              <a:buSzTx/>
              <a:defRPr/>
            </a:pPr>
            <a:r>
              <a:rPr lang="en-US" sz="1800" b="0" dirty="0" smtClean="0">
                <a:solidFill>
                  <a:srgbClr val="000000"/>
                </a:solidFill>
                <a:latin typeface="+mn-lt"/>
              </a:rPr>
              <a:t>EPA and Colorado Department of Public Health and Environment </a:t>
            </a:r>
            <a:br>
              <a:rPr lang="en-US" sz="1800" b="0" dirty="0" smtClean="0">
                <a:solidFill>
                  <a:srgbClr val="000000"/>
                </a:solidFill>
                <a:latin typeface="+mn-lt"/>
              </a:rPr>
            </a:br>
            <a:r>
              <a:rPr lang="en-US" sz="1800" b="0" dirty="0" smtClean="0">
                <a:solidFill>
                  <a:srgbClr val="000000"/>
                </a:solidFill>
                <a:latin typeface="+mn-lt"/>
              </a:rPr>
              <a:t>will start monitoring at this site, based on NASA results. </a:t>
            </a:r>
            <a:endParaRPr lang="en-US" altLang="en-US" sz="1800" b="0" dirty="0" smtClean="0">
              <a:solidFill>
                <a:srgbClr val="000000"/>
              </a:solidFill>
              <a:latin typeface="+mn-lt"/>
              <a:cs typeface="Calibri" pitchFamily="34" charset="0"/>
            </a:endParaRPr>
          </a:p>
        </p:txBody>
      </p:sp>
      <p:grpSp>
        <p:nvGrpSpPr>
          <p:cNvPr id="24" name="Group 23"/>
          <p:cNvGrpSpPr/>
          <p:nvPr/>
        </p:nvGrpSpPr>
        <p:grpSpPr>
          <a:xfrm>
            <a:off x="4352142" y="1013253"/>
            <a:ext cx="4791857" cy="4076351"/>
            <a:chOff x="5483546" y="2308691"/>
            <a:chExt cx="2973305" cy="2529340"/>
          </a:xfrm>
          <a:effectLst/>
        </p:grpSpPr>
        <p:pic>
          <p:nvPicPr>
            <p:cNvPr id="25"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483546" y="2308691"/>
              <a:ext cx="2643614" cy="252934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6132012" y="2367554"/>
              <a:ext cx="1228015" cy="477431"/>
            </a:xfrm>
            <a:prstGeom prst="rect">
              <a:avLst/>
            </a:prstGeom>
            <a:noFill/>
          </p:spPr>
          <p:txBody>
            <a:bodyPr wrap="square" rtlCol="0">
              <a:spAutoFit/>
            </a:bodyPr>
            <a:lstStyle/>
            <a:p>
              <a:pPr eaLnBrk="1" hangingPunct="1"/>
              <a:r>
                <a:rPr lang="en-US" sz="2200" dirty="0" smtClean="0">
                  <a:solidFill>
                    <a:srgbClr val="FFFFFF"/>
                  </a:solidFill>
                  <a:latin typeface="+mn-lt"/>
                  <a:ea typeface="ＭＳ Ｐゴシック" charset="-128"/>
                </a:rPr>
                <a:t>    Gas Wells</a:t>
              </a:r>
            </a:p>
            <a:p>
              <a:pPr eaLnBrk="1" hangingPunct="1"/>
              <a:r>
                <a:rPr lang="en-US" sz="2200" dirty="0" smtClean="0">
                  <a:solidFill>
                    <a:srgbClr val="FFFFFF"/>
                  </a:solidFill>
                  <a:latin typeface="+mn-lt"/>
                  <a:ea typeface="ＭＳ Ｐゴシック" charset="-128"/>
                </a:rPr>
                <a:t>    Waste Pits</a:t>
              </a:r>
            </a:p>
          </p:txBody>
        </p:sp>
        <p:sp>
          <p:nvSpPr>
            <p:cNvPr id="27" name="Oval 26"/>
            <p:cNvSpPr/>
            <p:nvPr/>
          </p:nvSpPr>
          <p:spPr>
            <a:xfrm rot="19570838">
              <a:off x="6367465" y="3213351"/>
              <a:ext cx="959750" cy="409678"/>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000" b="0">
                <a:solidFill>
                  <a:srgbClr val="FFFFFF"/>
                </a:solidFill>
              </a:endParaRPr>
            </a:p>
          </p:txBody>
        </p:sp>
        <p:sp>
          <p:nvSpPr>
            <p:cNvPr id="28" name="TextBox 27"/>
            <p:cNvSpPr txBox="1"/>
            <p:nvPr/>
          </p:nvSpPr>
          <p:spPr>
            <a:xfrm>
              <a:off x="7223082" y="3274599"/>
              <a:ext cx="855598" cy="248265"/>
            </a:xfrm>
            <a:prstGeom prst="rect">
              <a:avLst/>
            </a:prstGeom>
            <a:solidFill>
              <a:schemeClr val="bg1"/>
            </a:solidFill>
            <a:ln w="19050">
              <a:solidFill>
                <a:schemeClr val="tx1"/>
              </a:solidFill>
            </a:ln>
            <a:effectLst/>
          </p:spPr>
          <p:txBody>
            <a:bodyPr wrap="none" rtlCol="0">
              <a:spAutoFit/>
            </a:bodyPr>
            <a:lstStyle/>
            <a:p>
              <a:pPr eaLnBrk="1" hangingPunct="1"/>
              <a:r>
                <a:rPr lang="en-US" sz="2000" dirty="0" smtClean="0">
                  <a:solidFill>
                    <a:srgbClr val="000000"/>
                  </a:solidFill>
                  <a:effectLst/>
                  <a:latin typeface="+mn-lt"/>
                  <a:ea typeface="ＭＳ Ｐゴシック" charset="-128"/>
                </a:rPr>
                <a:t>Platteville</a:t>
              </a:r>
              <a:endParaRPr lang="en-US" sz="2000" dirty="0">
                <a:solidFill>
                  <a:srgbClr val="000000"/>
                </a:solidFill>
                <a:effectLst/>
                <a:latin typeface="+mn-lt"/>
                <a:ea typeface="ＭＳ Ｐゴシック" charset="-128"/>
              </a:endParaRPr>
            </a:p>
          </p:txBody>
        </p:sp>
        <p:sp>
          <p:nvSpPr>
            <p:cNvPr id="29" name="TextBox 28"/>
            <p:cNvSpPr txBox="1"/>
            <p:nvPr/>
          </p:nvSpPr>
          <p:spPr>
            <a:xfrm>
              <a:off x="6132012" y="3340261"/>
              <a:ext cx="468679" cy="248265"/>
            </a:xfrm>
            <a:prstGeom prst="rect">
              <a:avLst/>
            </a:prstGeom>
            <a:solidFill>
              <a:schemeClr val="bg1"/>
            </a:solidFill>
            <a:ln w="19050">
              <a:solidFill>
                <a:schemeClr val="tx1"/>
              </a:solidFill>
            </a:ln>
            <a:effectLst/>
          </p:spPr>
          <p:txBody>
            <a:bodyPr wrap="none" rtlCol="0">
              <a:spAutoFit/>
            </a:bodyPr>
            <a:lstStyle/>
            <a:p>
              <a:pPr eaLnBrk="1" hangingPunct="1"/>
              <a:r>
                <a:rPr lang="en-US" sz="2000" dirty="0" smtClean="0">
                  <a:solidFill>
                    <a:srgbClr val="000000"/>
                  </a:solidFill>
                  <a:effectLst/>
                  <a:latin typeface="+mn-lt"/>
                  <a:ea typeface="ＭＳ Ｐゴシック" charset="-128"/>
                </a:rPr>
                <a:t>BAO</a:t>
              </a:r>
              <a:endParaRPr lang="en-US" sz="2000" dirty="0">
                <a:solidFill>
                  <a:srgbClr val="000000"/>
                </a:solidFill>
                <a:effectLst/>
                <a:latin typeface="+mn-lt"/>
                <a:ea typeface="ＭＳ Ｐゴシック" charset="-128"/>
              </a:endParaRPr>
            </a:p>
          </p:txBody>
        </p:sp>
        <p:sp>
          <p:nvSpPr>
            <p:cNvPr id="30" name="Right Arrow 29"/>
            <p:cNvSpPr/>
            <p:nvPr/>
          </p:nvSpPr>
          <p:spPr>
            <a:xfrm rot="11909376">
              <a:off x="6900697" y="3672629"/>
              <a:ext cx="1556154" cy="342921"/>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000" b="0">
                <a:solidFill>
                  <a:srgbClr val="FFFFFF"/>
                </a:solidFill>
              </a:endParaRPr>
            </a:p>
          </p:txBody>
        </p:sp>
        <p:sp>
          <p:nvSpPr>
            <p:cNvPr id="31" name="TextBox 30"/>
            <p:cNvSpPr txBox="1"/>
            <p:nvPr/>
          </p:nvSpPr>
          <p:spPr>
            <a:xfrm>
              <a:off x="6054055" y="3798981"/>
              <a:ext cx="654678" cy="248265"/>
            </a:xfrm>
            <a:prstGeom prst="rect">
              <a:avLst/>
            </a:prstGeom>
            <a:solidFill>
              <a:schemeClr val="bg1"/>
            </a:solidFill>
            <a:ln w="19050">
              <a:solidFill>
                <a:schemeClr val="tx1"/>
              </a:solidFill>
            </a:ln>
          </p:spPr>
          <p:txBody>
            <a:bodyPr wrap="none" rtlCol="0">
              <a:spAutoFit/>
            </a:bodyPr>
            <a:lstStyle/>
            <a:p>
              <a:pPr eaLnBrk="1" hangingPunct="1"/>
              <a:r>
                <a:rPr lang="en-US" sz="2000" dirty="0" smtClean="0">
                  <a:solidFill>
                    <a:srgbClr val="000000"/>
                  </a:solidFill>
                  <a:effectLst/>
                  <a:latin typeface="+mn-lt"/>
                  <a:ea typeface="ＭＳ Ｐゴシック" charset="-128"/>
                </a:rPr>
                <a:t>Denver</a:t>
              </a:r>
              <a:endParaRPr lang="en-US" sz="2000" dirty="0">
                <a:solidFill>
                  <a:srgbClr val="000000"/>
                </a:solidFill>
                <a:effectLst/>
                <a:latin typeface="+mn-lt"/>
                <a:ea typeface="ＭＳ Ｐゴシック" charset="-128"/>
              </a:endParaRPr>
            </a:p>
          </p:txBody>
        </p:sp>
      </p:grpSp>
      <p:grpSp>
        <p:nvGrpSpPr>
          <p:cNvPr id="32" name="Group 31"/>
          <p:cNvGrpSpPr/>
          <p:nvPr/>
        </p:nvGrpSpPr>
        <p:grpSpPr>
          <a:xfrm>
            <a:off x="3951157" y="4137711"/>
            <a:ext cx="5106905" cy="2720289"/>
            <a:chOff x="4046120" y="152400"/>
            <a:chExt cx="4992755" cy="2625169"/>
          </a:xfrm>
        </p:grpSpPr>
        <p:pic>
          <p:nvPicPr>
            <p:cNvPr id="33" name="Picture 5"/>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4046120" y="152400"/>
              <a:ext cx="3062695" cy="262516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7159010" y="2094436"/>
              <a:ext cx="1879865" cy="623731"/>
            </a:xfrm>
            <a:prstGeom prst="rect">
              <a:avLst/>
            </a:prstGeom>
            <a:noFill/>
          </p:spPr>
          <p:txBody>
            <a:bodyPr wrap="square" rtlCol="0">
              <a:spAutoFit/>
            </a:bodyPr>
            <a:lstStyle/>
            <a:p>
              <a:pPr eaLnBrk="1" hangingPunct="1"/>
              <a:r>
                <a:rPr lang="en-US" sz="1800" dirty="0" smtClean="0">
                  <a:solidFill>
                    <a:srgbClr val="000000"/>
                  </a:solidFill>
                  <a:ea typeface="ＭＳ Ｐゴシック" charset="-128"/>
                  <a:cs typeface="Arial" panose="020B0604020202020204" pitchFamily="34" charset="0"/>
                </a:rPr>
                <a:t>Platteville Mean Benzene (</a:t>
              </a:r>
              <a:r>
                <a:rPr lang="en-US" sz="1800" dirty="0" err="1" smtClean="0">
                  <a:solidFill>
                    <a:srgbClr val="000000"/>
                  </a:solidFill>
                  <a:ea typeface="ＭＳ Ｐゴシック" charset="-128"/>
                  <a:cs typeface="Arial" panose="020B0604020202020204" pitchFamily="34" charset="0"/>
                </a:rPr>
                <a:t>ppbv</a:t>
              </a:r>
              <a:r>
                <a:rPr lang="en-US" sz="1800" dirty="0" smtClean="0">
                  <a:solidFill>
                    <a:srgbClr val="000000"/>
                  </a:solidFill>
                  <a:ea typeface="ＭＳ Ｐゴシック" charset="-128"/>
                  <a:cs typeface="Arial" panose="020B0604020202020204" pitchFamily="34" charset="0"/>
                </a:rPr>
                <a:t>)</a:t>
              </a:r>
              <a:endParaRPr lang="en-US" sz="1800" dirty="0">
                <a:solidFill>
                  <a:srgbClr val="000000"/>
                </a:solidFill>
                <a:ea typeface="ＭＳ Ｐゴシック" charset="-128"/>
                <a:cs typeface="Arial" panose="020B0604020202020204" pitchFamily="34" charset="0"/>
              </a:endParaRPr>
            </a:p>
          </p:txBody>
        </p:sp>
      </p:grpSp>
      <p:sp>
        <p:nvSpPr>
          <p:cNvPr id="35" name="Oval 34"/>
          <p:cNvSpPr/>
          <p:nvPr/>
        </p:nvSpPr>
        <p:spPr>
          <a:xfrm>
            <a:off x="5391131" y="1489223"/>
            <a:ext cx="271224" cy="310174"/>
          </a:xfrm>
          <a:prstGeom prst="ellipse">
            <a:avLst/>
          </a:prstGeom>
          <a:solidFill>
            <a:srgbClr val="CC33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000" b="0">
              <a:solidFill>
                <a:srgbClr val="FFFFFF"/>
              </a:solidFill>
            </a:endParaRPr>
          </a:p>
        </p:txBody>
      </p:sp>
      <p:sp>
        <p:nvSpPr>
          <p:cNvPr id="36" name="Oval 35"/>
          <p:cNvSpPr/>
          <p:nvPr/>
        </p:nvSpPr>
        <p:spPr>
          <a:xfrm>
            <a:off x="5408771" y="1149374"/>
            <a:ext cx="271224" cy="266912"/>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000" b="0">
              <a:solidFill>
                <a:srgbClr val="FFFFFF"/>
              </a:solidFill>
            </a:endParaRPr>
          </a:p>
        </p:txBody>
      </p:sp>
      <p:pic>
        <p:nvPicPr>
          <p:cNvPr id="15" name="Picture 14" descr="aqast_logo_222x223.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169667" y="4954745"/>
            <a:ext cx="1014468" cy="908973"/>
          </a:xfrm>
          <a:prstGeom prst="rect">
            <a:avLst/>
          </a:prstGeom>
        </p:spPr>
      </p:pic>
      <p:sp>
        <p:nvSpPr>
          <p:cNvPr id="3" name="TextBox 2"/>
          <p:cNvSpPr txBox="1"/>
          <p:nvPr/>
        </p:nvSpPr>
        <p:spPr>
          <a:xfrm>
            <a:off x="-2124478" y="1214441"/>
            <a:ext cx="2043448" cy="1600438"/>
          </a:xfrm>
          <a:prstGeom prst="rect">
            <a:avLst/>
          </a:prstGeom>
          <a:noFill/>
        </p:spPr>
        <p:txBody>
          <a:bodyPr wrap="square" rtlCol="0">
            <a:spAutoFit/>
          </a:bodyPr>
          <a:lstStyle/>
          <a:p>
            <a:r>
              <a:rPr lang="en-US" sz="1400" b="0" u="sng" dirty="0" smtClean="0">
                <a:solidFill>
                  <a:schemeClr val="tx1"/>
                </a:solidFill>
              </a:rPr>
              <a:t>See next slide </a:t>
            </a:r>
            <a:r>
              <a:rPr lang="en-US" sz="1400" b="0" dirty="0" smtClean="0">
                <a:solidFill>
                  <a:schemeClr val="tx1"/>
                </a:solidFill>
              </a:rPr>
              <a:t>for additional details/figure showing that benzene was frequently above toxic limits.</a:t>
            </a:r>
          </a:p>
          <a:p>
            <a:endParaRPr lang="en-US" sz="1400" b="0" dirty="0">
              <a:solidFill>
                <a:schemeClr val="tx1"/>
              </a:solidFill>
            </a:endParaRPr>
          </a:p>
          <a:p>
            <a:endParaRPr lang="en-US" sz="1400" b="0" dirty="0">
              <a:solidFill>
                <a:schemeClr val="tx1"/>
              </a:solidFill>
            </a:endParaRPr>
          </a:p>
        </p:txBody>
      </p:sp>
    </p:spTree>
    <p:extLst>
      <p:ext uri="{BB962C8B-B14F-4D97-AF65-F5344CB8AC3E}">
        <p14:creationId xmlns:p14="http://schemas.microsoft.com/office/powerpoint/2010/main" val="167783977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BE244324-D1F4-4626-957D-855F42964578}" type="slidenum">
              <a:rPr lang="en-US" altLang="en-US" sz="1600" smtClean="0">
                <a:solidFill>
                  <a:srgbClr val="000000"/>
                </a:solidFill>
                <a:latin typeface="Arial" panose="020B0604020202020204" pitchFamily="34" charset="0"/>
              </a:rPr>
              <a:pPr/>
              <a:t>13</a:t>
            </a:fld>
            <a:endParaRPr lang="en-US" altLang="en-US" sz="1600" smtClean="0">
              <a:solidFill>
                <a:srgbClr val="000000"/>
              </a:solidFill>
              <a:latin typeface="Arial" panose="020B0604020202020204" pitchFamily="34" charset="0"/>
            </a:endParaRPr>
          </a:p>
        </p:txBody>
      </p:sp>
      <p:pic>
        <p:nvPicPr>
          <p:cNvPr id="111619"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0" name="TextBox 4"/>
          <p:cNvSpPr txBox="1">
            <a:spLocks noChangeArrowheads="1"/>
          </p:cNvSpPr>
          <p:nvPr/>
        </p:nvSpPr>
        <p:spPr bwMode="auto">
          <a:xfrm>
            <a:off x="1546225" y="169863"/>
            <a:ext cx="31019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en-US" altLang="en-US" sz="2000" smtClean="0">
                <a:solidFill>
                  <a:srgbClr val="FFFFFF"/>
                </a:solidFill>
                <a:latin typeface="Verdana" panose="020B0604030504040204" pitchFamily="34" charset="0"/>
                <a:ea typeface="Verdana" panose="020B0604030504040204" pitchFamily="34" charset="0"/>
                <a:cs typeface="Verdana" panose="020B0604030504040204" pitchFamily="34" charset="0"/>
              </a:rPr>
              <a:t>NASA Earth Science: </a:t>
            </a:r>
            <a:br>
              <a:rPr lang="en-US" altLang="en-US" sz="2000" smtClean="0">
                <a:solidFill>
                  <a:srgbClr val="FFFFFF"/>
                </a:solidFill>
                <a:latin typeface="Verdana" panose="020B0604030504040204" pitchFamily="34" charset="0"/>
                <a:ea typeface="Verdana" panose="020B0604030504040204" pitchFamily="34" charset="0"/>
                <a:cs typeface="Verdana" panose="020B0604030504040204" pitchFamily="34" charset="0"/>
              </a:rPr>
            </a:br>
            <a:r>
              <a:rPr lang="en-US" altLang="en-US" sz="2000" smtClean="0">
                <a:solidFill>
                  <a:srgbClr val="FFFFFF"/>
                </a:solidFill>
                <a:latin typeface="Verdana" panose="020B0604030504040204" pitchFamily="34" charset="0"/>
                <a:ea typeface="Verdana" panose="020B0604030504040204" pitchFamily="34" charset="0"/>
                <a:cs typeface="Verdana" panose="020B0604030504040204" pitchFamily="34" charset="0"/>
              </a:rPr>
              <a:t>Current and Upcoming Missions</a:t>
            </a:r>
          </a:p>
        </p:txBody>
      </p:sp>
    </p:spTree>
    <p:extLst>
      <p:ext uri="{BB962C8B-B14F-4D97-AF65-F5344CB8AC3E}">
        <p14:creationId xmlns:p14="http://schemas.microsoft.com/office/powerpoint/2010/main" val="305479980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Box 2"/>
          <p:cNvSpPr txBox="1">
            <a:spLocks noChangeArrowheads="1"/>
          </p:cNvSpPr>
          <p:nvPr/>
        </p:nvSpPr>
        <p:spPr bwMode="auto">
          <a:xfrm>
            <a:off x="0" y="-79375"/>
            <a:ext cx="86693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pitchFamily="18" charset="0"/>
              </a:defRPr>
            </a:lvl1pPr>
            <a:lvl2pPr marL="742950" indent="-285750" defTabSz="457200">
              <a:defRPr sz="2400">
                <a:solidFill>
                  <a:schemeClr val="tx1"/>
                </a:solidFill>
                <a:latin typeface="Times" pitchFamily="18" charset="0"/>
              </a:defRPr>
            </a:lvl2pPr>
            <a:lvl3pPr marL="1143000" indent="-228600" defTabSz="457200">
              <a:defRPr sz="2400">
                <a:solidFill>
                  <a:schemeClr val="tx1"/>
                </a:solidFill>
                <a:latin typeface="Times" pitchFamily="18" charset="0"/>
              </a:defRPr>
            </a:lvl3pPr>
            <a:lvl4pPr marL="1600200" indent="-228600" defTabSz="457200">
              <a:defRPr sz="2400">
                <a:solidFill>
                  <a:schemeClr val="tx1"/>
                </a:solidFill>
                <a:latin typeface="Times" pitchFamily="18" charset="0"/>
              </a:defRPr>
            </a:lvl4pPr>
            <a:lvl5pPr marL="2057400" indent="-228600" defTabSz="457200">
              <a:defRPr sz="2400">
                <a:solidFill>
                  <a:schemeClr val="tx1"/>
                </a:solidFill>
                <a:latin typeface="Times" pitchFamily="18" charset="0"/>
              </a:defRPr>
            </a:lvl5pPr>
            <a:lvl6pPr marL="2514600" indent="-228600" defTabSz="457200" eaLnBrk="0" fontAlgn="base" hangingPunct="0">
              <a:spcBef>
                <a:spcPct val="0"/>
              </a:spcBef>
              <a:spcAft>
                <a:spcPct val="0"/>
              </a:spcAft>
              <a:defRPr sz="2400">
                <a:solidFill>
                  <a:schemeClr val="tx1"/>
                </a:solidFill>
                <a:latin typeface="Times" pitchFamily="18" charset="0"/>
              </a:defRPr>
            </a:lvl6pPr>
            <a:lvl7pPr marL="2971800" indent="-228600" defTabSz="457200" eaLnBrk="0" fontAlgn="base" hangingPunct="0">
              <a:spcBef>
                <a:spcPct val="0"/>
              </a:spcBef>
              <a:spcAft>
                <a:spcPct val="0"/>
              </a:spcAft>
              <a:defRPr sz="2400">
                <a:solidFill>
                  <a:schemeClr val="tx1"/>
                </a:solidFill>
                <a:latin typeface="Times" pitchFamily="18" charset="0"/>
              </a:defRPr>
            </a:lvl7pPr>
            <a:lvl8pPr marL="3429000" indent="-228600" defTabSz="457200" eaLnBrk="0" fontAlgn="base" hangingPunct="0">
              <a:spcBef>
                <a:spcPct val="0"/>
              </a:spcBef>
              <a:spcAft>
                <a:spcPct val="0"/>
              </a:spcAft>
              <a:defRPr sz="2400">
                <a:solidFill>
                  <a:schemeClr val="tx1"/>
                </a:solidFill>
                <a:latin typeface="Times" pitchFamily="18" charset="0"/>
              </a:defRPr>
            </a:lvl8pPr>
            <a:lvl9pPr marL="3886200" indent="-228600" defTabSz="457200" eaLnBrk="0" fontAlgn="base" hangingPunct="0">
              <a:spcBef>
                <a:spcPct val="0"/>
              </a:spcBef>
              <a:spcAft>
                <a:spcPct val="0"/>
              </a:spcAft>
              <a:defRPr sz="2400">
                <a:solidFill>
                  <a:schemeClr val="tx1"/>
                </a:solidFill>
                <a:latin typeface="Times" pitchFamily="18" charset="0"/>
              </a:defRPr>
            </a:lvl9pPr>
          </a:lstStyle>
          <a:p>
            <a:pPr eaLnBrk="1" hangingPunct="1"/>
            <a:r>
              <a:rPr lang="en-US" altLang="en-US" sz="3200" b="0" smtClean="0">
                <a:solidFill>
                  <a:srgbClr val="FFFFFF"/>
                </a:solidFill>
                <a:latin typeface="Arial" panose="020B0604020202020204" pitchFamily="34" charset="0"/>
              </a:rPr>
              <a:t>Earth Venture Instrument-1:</a:t>
            </a:r>
          </a:p>
          <a:p>
            <a:pPr eaLnBrk="1" hangingPunct="1"/>
            <a:r>
              <a:rPr lang="en-US" altLang="en-US" b="0" smtClean="0">
                <a:solidFill>
                  <a:srgbClr val="FFFFFF"/>
                </a:solidFill>
                <a:latin typeface="Arial" panose="020B0604020202020204" pitchFamily="34" charset="0"/>
              </a:rPr>
              <a:t>Tropospheric Emissions: Monitoring of Pollution (TEMPO)</a:t>
            </a:r>
          </a:p>
        </p:txBody>
      </p:sp>
      <p:sp>
        <p:nvSpPr>
          <p:cNvPr id="112643" name="TextBox 3"/>
          <p:cNvSpPr txBox="1">
            <a:spLocks noChangeArrowheads="1"/>
          </p:cNvSpPr>
          <p:nvPr/>
        </p:nvSpPr>
        <p:spPr bwMode="auto">
          <a:xfrm>
            <a:off x="304800" y="5484813"/>
            <a:ext cx="85645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pitchFamily="18" charset="0"/>
              </a:defRPr>
            </a:lvl1pPr>
            <a:lvl2pPr marL="742950" indent="-285750" defTabSz="457200">
              <a:defRPr sz="2400">
                <a:solidFill>
                  <a:schemeClr val="tx1"/>
                </a:solidFill>
                <a:latin typeface="Times" pitchFamily="18" charset="0"/>
              </a:defRPr>
            </a:lvl2pPr>
            <a:lvl3pPr marL="1143000" indent="-228600" defTabSz="457200">
              <a:defRPr sz="2400">
                <a:solidFill>
                  <a:schemeClr val="tx1"/>
                </a:solidFill>
                <a:latin typeface="Times" pitchFamily="18" charset="0"/>
              </a:defRPr>
            </a:lvl3pPr>
            <a:lvl4pPr marL="1600200" indent="-228600" defTabSz="457200">
              <a:defRPr sz="2400">
                <a:solidFill>
                  <a:schemeClr val="tx1"/>
                </a:solidFill>
                <a:latin typeface="Times" pitchFamily="18" charset="0"/>
              </a:defRPr>
            </a:lvl4pPr>
            <a:lvl5pPr marL="2057400" indent="-228600" defTabSz="457200">
              <a:defRPr sz="2400">
                <a:solidFill>
                  <a:schemeClr val="tx1"/>
                </a:solidFill>
                <a:latin typeface="Times" pitchFamily="18" charset="0"/>
              </a:defRPr>
            </a:lvl5pPr>
            <a:lvl6pPr marL="2514600" indent="-228600" defTabSz="457200" eaLnBrk="0" fontAlgn="base" hangingPunct="0">
              <a:spcBef>
                <a:spcPct val="0"/>
              </a:spcBef>
              <a:spcAft>
                <a:spcPct val="0"/>
              </a:spcAft>
              <a:defRPr sz="2400">
                <a:solidFill>
                  <a:schemeClr val="tx1"/>
                </a:solidFill>
                <a:latin typeface="Times" pitchFamily="18" charset="0"/>
              </a:defRPr>
            </a:lvl6pPr>
            <a:lvl7pPr marL="2971800" indent="-228600" defTabSz="457200" eaLnBrk="0" fontAlgn="base" hangingPunct="0">
              <a:spcBef>
                <a:spcPct val="0"/>
              </a:spcBef>
              <a:spcAft>
                <a:spcPct val="0"/>
              </a:spcAft>
              <a:defRPr sz="2400">
                <a:solidFill>
                  <a:schemeClr val="tx1"/>
                </a:solidFill>
                <a:latin typeface="Times" pitchFamily="18" charset="0"/>
              </a:defRPr>
            </a:lvl7pPr>
            <a:lvl8pPr marL="3429000" indent="-228600" defTabSz="457200" eaLnBrk="0" fontAlgn="base" hangingPunct="0">
              <a:spcBef>
                <a:spcPct val="0"/>
              </a:spcBef>
              <a:spcAft>
                <a:spcPct val="0"/>
              </a:spcAft>
              <a:defRPr sz="2400">
                <a:solidFill>
                  <a:schemeClr val="tx1"/>
                </a:solidFill>
                <a:latin typeface="Times" pitchFamily="18" charset="0"/>
              </a:defRPr>
            </a:lvl8pPr>
            <a:lvl9pPr marL="3886200" indent="-228600" defTabSz="457200" eaLnBrk="0" fontAlgn="base" hangingPunct="0">
              <a:spcBef>
                <a:spcPct val="0"/>
              </a:spcBef>
              <a:spcAft>
                <a:spcPct val="0"/>
              </a:spcAft>
              <a:defRPr sz="2400">
                <a:solidFill>
                  <a:schemeClr val="tx1"/>
                </a:solidFill>
                <a:latin typeface="Times" pitchFamily="18" charset="0"/>
              </a:defRPr>
            </a:lvl9pPr>
          </a:lstStyle>
          <a:p>
            <a:pPr eaLnBrk="1" hangingPunct="1"/>
            <a:r>
              <a:rPr lang="en-US" altLang="en-US" sz="1400" smtClean="0">
                <a:solidFill>
                  <a:srgbClr val="000000"/>
                </a:solidFill>
                <a:latin typeface="Arial" panose="020B0604020202020204" pitchFamily="34" charset="0"/>
              </a:rPr>
              <a:t>PI:</a:t>
            </a:r>
            <a:r>
              <a:rPr lang="en-US" altLang="en-US" sz="1400" b="0" smtClean="0">
                <a:solidFill>
                  <a:srgbClr val="000000"/>
                </a:solidFill>
                <a:latin typeface="Arial" panose="020B0604020202020204" pitchFamily="34" charset="0"/>
              </a:rPr>
              <a:t> Kelly Chance, Smithsonian Astrophysical Observatory</a:t>
            </a:r>
          </a:p>
          <a:p>
            <a:pPr eaLnBrk="1" hangingPunct="1"/>
            <a:r>
              <a:rPr lang="en-US" altLang="en-US" sz="1400" smtClean="0">
                <a:solidFill>
                  <a:srgbClr val="000000"/>
                </a:solidFill>
                <a:latin typeface="Arial" panose="020B0604020202020204" pitchFamily="34" charset="0"/>
              </a:rPr>
              <a:t>PE</a:t>
            </a:r>
            <a:r>
              <a:rPr lang="en-US" altLang="en-US" sz="1400" b="0" smtClean="0">
                <a:solidFill>
                  <a:srgbClr val="000000"/>
                </a:solidFill>
                <a:latin typeface="Arial" panose="020B0604020202020204" pitchFamily="34" charset="0"/>
              </a:rPr>
              <a:t>:  Betsy Edwards; </a:t>
            </a:r>
            <a:r>
              <a:rPr lang="en-US" altLang="en-US" sz="1400" smtClean="0">
                <a:solidFill>
                  <a:srgbClr val="000000"/>
                </a:solidFill>
                <a:latin typeface="Arial" panose="020B0604020202020204" pitchFamily="34" charset="0"/>
              </a:rPr>
              <a:t>PS:</a:t>
            </a:r>
            <a:r>
              <a:rPr lang="en-US" altLang="en-US" sz="1400" b="0" smtClean="0">
                <a:solidFill>
                  <a:srgbClr val="000000"/>
                </a:solidFill>
                <a:latin typeface="Arial" panose="020B0604020202020204" pitchFamily="34" charset="0"/>
              </a:rPr>
              <a:t>  Barry Lefer</a:t>
            </a:r>
          </a:p>
          <a:p>
            <a:pPr eaLnBrk="1" hangingPunct="1"/>
            <a:r>
              <a:rPr lang="en-US" altLang="en-US" sz="1400" smtClean="0">
                <a:solidFill>
                  <a:srgbClr val="000000"/>
                </a:solidFill>
                <a:latin typeface="Arial" panose="020B0604020202020204" pitchFamily="34" charset="0"/>
              </a:rPr>
              <a:t>Instrument Development: </a:t>
            </a:r>
            <a:r>
              <a:rPr lang="en-US" altLang="en-US" sz="1400" b="0" smtClean="0">
                <a:solidFill>
                  <a:srgbClr val="000000"/>
                </a:solidFill>
                <a:latin typeface="Arial" panose="020B0604020202020204" pitchFamily="34" charset="0"/>
              </a:rPr>
              <a:t>Ball Aerospace</a:t>
            </a:r>
          </a:p>
          <a:p>
            <a:pPr eaLnBrk="1" hangingPunct="1"/>
            <a:r>
              <a:rPr lang="en-US" altLang="en-US" sz="1400" smtClean="0">
                <a:solidFill>
                  <a:srgbClr val="000000"/>
                </a:solidFill>
                <a:latin typeface="Arial" panose="020B0604020202020204" pitchFamily="34" charset="0"/>
              </a:rPr>
              <a:t>Project Management: </a:t>
            </a:r>
            <a:r>
              <a:rPr lang="en-US" altLang="en-US" sz="1400" b="0" smtClean="0">
                <a:solidFill>
                  <a:srgbClr val="000000"/>
                </a:solidFill>
                <a:latin typeface="Arial" panose="020B0604020202020204" pitchFamily="34" charset="0"/>
              </a:rPr>
              <a:t>LaRC</a:t>
            </a:r>
          </a:p>
          <a:p>
            <a:pPr eaLnBrk="1" hangingPunct="1"/>
            <a:r>
              <a:rPr lang="en-US" altLang="en-US" sz="1400" smtClean="0">
                <a:solidFill>
                  <a:srgbClr val="000000"/>
                </a:solidFill>
                <a:latin typeface="Arial" panose="020B0604020202020204" pitchFamily="34" charset="0"/>
              </a:rPr>
              <a:t>RY$:</a:t>
            </a:r>
            <a:r>
              <a:rPr lang="en-US" altLang="en-US" sz="1400" b="0" smtClean="0">
                <a:solidFill>
                  <a:srgbClr val="000000"/>
                </a:solidFill>
                <a:latin typeface="Arial" panose="020B0604020202020204" pitchFamily="34" charset="0"/>
              </a:rPr>
              <a:t> 93.2M</a:t>
            </a:r>
          </a:p>
          <a:p>
            <a:pPr eaLnBrk="1" hangingPunct="1"/>
            <a:r>
              <a:rPr lang="en-US" altLang="en-US" sz="1400" smtClean="0">
                <a:solidFill>
                  <a:srgbClr val="000000"/>
                </a:solidFill>
                <a:latin typeface="Arial" panose="020B0604020202020204" pitchFamily="34" charset="0"/>
              </a:rPr>
              <a:t>Orbit requirements:</a:t>
            </a:r>
            <a:r>
              <a:rPr lang="en-US" altLang="en-US" sz="1400" b="0" smtClean="0">
                <a:solidFill>
                  <a:srgbClr val="000000"/>
                </a:solidFill>
                <a:latin typeface="Arial" panose="020B0604020202020204" pitchFamily="34" charset="0"/>
              </a:rPr>
              <a:t>  </a:t>
            </a:r>
            <a:r>
              <a:rPr lang="en-US" altLang="en-US" sz="1400" i="1" smtClean="0">
                <a:solidFill>
                  <a:srgbClr val="000000"/>
                </a:solidFill>
                <a:latin typeface="Arial" panose="020B0604020202020204" pitchFamily="34" charset="0"/>
              </a:rPr>
              <a:t>Geostationary Orbit.</a:t>
            </a:r>
            <a:r>
              <a:rPr lang="en-US" altLang="en-US" sz="1400" b="0" smtClean="0">
                <a:solidFill>
                  <a:srgbClr val="000000"/>
                </a:solidFill>
                <a:latin typeface="Arial" panose="020B0604020202020204" pitchFamily="34" charset="0"/>
              </a:rPr>
              <a:t> Hosted on a commercial communication satellite</a:t>
            </a:r>
          </a:p>
        </p:txBody>
      </p:sp>
      <p:pic>
        <p:nvPicPr>
          <p:cNvPr id="11264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29200" y="1524000"/>
            <a:ext cx="3840163"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5" name="Rectangle 6"/>
          <p:cNvSpPr>
            <a:spLocks noChangeArrowheads="1"/>
          </p:cNvSpPr>
          <p:nvPr/>
        </p:nvSpPr>
        <p:spPr bwMode="auto">
          <a:xfrm>
            <a:off x="304800" y="1101725"/>
            <a:ext cx="45720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defTabSz="457200">
              <a:defRPr sz="2400">
                <a:solidFill>
                  <a:schemeClr val="tx1"/>
                </a:solidFill>
                <a:latin typeface="Times" pitchFamily="18" charset="0"/>
              </a:defRPr>
            </a:lvl1pPr>
            <a:lvl2pPr marL="742950" indent="-285750" defTabSz="457200">
              <a:defRPr sz="2400">
                <a:solidFill>
                  <a:schemeClr val="tx1"/>
                </a:solidFill>
                <a:latin typeface="Times" pitchFamily="18" charset="0"/>
              </a:defRPr>
            </a:lvl2pPr>
            <a:lvl3pPr marL="1143000" indent="-228600" defTabSz="457200">
              <a:defRPr sz="2400">
                <a:solidFill>
                  <a:schemeClr val="tx1"/>
                </a:solidFill>
                <a:latin typeface="Times" pitchFamily="18" charset="0"/>
              </a:defRPr>
            </a:lvl3pPr>
            <a:lvl4pPr marL="1600200" indent="-228600" defTabSz="457200">
              <a:defRPr sz="2400">
                <a:solidFill>
                  <a:schemeClr val="tx1"/>
                </a:solidFill>
                <a:latin typeface="Times" pitchFamily="18" charset="0"/>
              </a:defRPr>
            </a:lvl4pPr>
            <a:lvl5pPr marL="2057400" indent="-228600" defTabSz="457200">
              <a:defRPr sz="2400">
                <a:solidFill>
                  <a:schemeClr val="tx1"/>
                </a:solidFill>
                <a:latin typeface="Times" pitchFamily="18" charset="0"/>
              </a:defRPr>
            </a:lvl5pPr>
            <a:lvl6pPr marL="2514600" indent="-228600" defTabSz="457200" eaLnBrk="0" fontAlgn="base" hangingPunct="0">
              <a:spcBef>
                <a:spcPct val="0"/>
              </a:spcBef>
              <a:spcAft>
                <a:spcPct val="0"/>
              </a:spcAft>
              <a:defRPr sz="2400">
                <a:solidFill>
                  <a:schemeClr val="tx1"/>
                </a:solidFill>
                <a:latin typeface="Times" pitchFamily="18" charset="0"/>
              </a:defRPr>
            </a:lvl6pPr>
            <a:lvl7pPr marL="2971800" indent="-228600" defTabSz="457200" eaLnBrk="0" fontAlgn="base" hangingPunct="0">
              <a:spcBef>
                <a:spcPct val="0"/>
              </a:spcBef>
              <a:spcAft>
                <a:spcPct val="0"/>
              </a:spcAft>
              <a:defRPr sz="2400">
                <a:solidFill>
                  <a:schemeClr val="tx1"/>
                </a:solidFill>
                <a:latin typeface="Times" pitchFamily="18" charset="0"/>
              </a:defRPr>
            </a:lvl7pPr>
            <a:lvl8pPr marL="3429000" indent="-228600" defTabSz="457200" eaLnBrk="0" fontAlgn="base" hangingPunct="0">
              <a:spcBef>
                <a:spcPct val="0"/>
              </a:spcBef>
              <a:spcAft>
                <a:spcPct val="0"/>
              </a:spcAft>
              <a:defRPr sz="2400">
                <a:solidFill>
                  <a:schemeClr val="tx1"/>
                </a:solidFill>
                <a:latin typeface="Times" pitchFamily="18" charset="0"/>
              </a:defRPr>
            </a:lvl8pPr>
            <a:lvl9pPr marL="3886200" indent="-228600" defTabSz="457200" eaLnBrk="0" fontAlgn="base" hangingPunct="0">
              <a:spcBef>
                <a:spcPct val="0"/>
              </a:spcBef>
              <a:spcAft>
                <a:spcPct val="0"/>
              </a:spcAft>
              <a:defRPr sz="2400">
                <a:solidFill>
                  <a:schemeClr val="tx1"/>
                </a:solidFill>
                <a:latin typeface="Times" pitchFamily="18" charset="0"/>
              </a:defRPr>
            </a:lvl9pPr>
          </a:lstStyle>
          <a:p>
            <a:pPr>
              <a:buFont typeface="Arial" panose="020B0604020202020204" pitchFamily="34" charset="0"/>
              <a:buChar char="•"/>
            </a:pPr>
            <a:r>
              <a:rPr lang="en-US" altLang="en-US" sz="2000" i="1" smtClean="0">
                <a:solidFill>
                  <a:srgbClr val="000000"/>
                </a:solidFill>
                <a:latin typeface="Arial" panose="020B0604020202020204" pitchFamily="34" charset="0"/>
              </a:rPr>
              <a:t>TEMPO is a pathfinder to using hosted commercial payloads from GEO</a:t>
            </a:r>
          </a:p>
          <a:p>
            <a:pPr>
              <a:buFont typeface="Arial" panose="020B0604020202020204" pitchFamily="34" charset="0"/>
              <a:buChar char="•"/>
            </a:pPr>
            <a:r>
              <a:rPr lang="en-US" altLang="en-US" sz="2000" b="0" smtClean="0">
                <a:solidFill>
                  <a:srgbClr val="000000"/>
                </a:solidFill>
                <a:latin typeface="Arial" panose="020B0604020202020204" pitchFamily="34" charset="0"/>
              </a:rPr>
              <a:t>Tropospheric pollution observations from Geostationary Orbit</a:t>
            </a:r>
          </a:p>
          <a:p>
            <a:pPr lvl="1">
              <a:buFont typeface="Arial" panose="020B0604020202020204" pitchFamily="34" charset="0"/>
              <a:buChar char="•"/>
            </a:pPr>
            <a:r>
              <a:rPr lang="en-US" altLang="en-US" sz="2000" b="0" smtClean="0">
                <a:solidFill>
                  <a:srgbClr val="000000"/>
                </a:solidFill>
                <a:latin typeface="Arial" panose="020B0604020202020204" pitchFamily="34" charset="0"/>
              </a:rPr>
              <a:t>Ozone, NO</a:t>
            </a:r>
            <a:r>
              <a:rPr lang="en-US" altLang="en-US" sz="2000" b="0" baseline="-25000" smtClean="0">
                <a:solidFill>
                  <a:srgbClr val="000000"/>
                </a:solidFill>
                <a:latin typeface="Arial" panose="020B0604020202020204" pitchFamily="34" charset="0"/>
              </a:rPr>
              <a:t>2</a:t>
            </a:r>
            <a:r>
              <a:rPr lang="en-US" altLang="en-US" sz="2000" b="0" smtClean="0">
                <a:solidFill>
                  <a:srgbClr val="000000"/>
                </a:solidFill>
                <a:latin typeface="Arial" panose="020B0604020202020204" pitchFamily="34" charset="0"/>
              </a:rPr>
              <a:t>, and CH</a:t>
            </a:r>
            <a:r>
              <a:rPr lang="en-US" altLang="en-US" sz="2000" b="0" baseline="-25000" smtClean="0">
                <a:solidFill>
                  <a:srgbClr val="000000"/>
                </a:solidFill>
                <a:latin typeface="Arial" panose="020B0604020202020204" pitchFamily="34" charset="0"/>
              </a:rPr>
              <a:t>2</a:t>
            </a:r>
            <a:r>
              <a:rPr lang="en-US" altLang="en-US" sz="2000" b="0" smtClean="0">
                <a:solidFill>
                  <a:srgbClr val="000000"/>
                </a:solidFill>
                <a:latin typeface="Arial" panose="020B0604020202020204" pitchFamily="34" charset="0"/>
              </a:rPr>
              <a:t>O.</a:t>
            </a:r>
          </a:p>
          <a:p>
            <a:pPr>
              <a:buFont typeface="Arial" panose="020B0604020202020204" pitchFamily="34" charset="0"/>
              <a:buChar char="•"/>
            </a:pPr>
            <a:r>
              <a:rPr lang="en-US" altLang="en-US" sz="2000" b="0" smtClean="0">
                <a:solidFill>
                  <a:srgbClr val="000000"/>
                </a:solidFill>
                <a:latin typeface="Arial" panose="020B0604020202020204" pitchFamily="34" charset="0"/>
              </a:rPr>
              <a:t>Forms a global Air Quality constellation in GEO with EU Sentinel 4 and Korean GEMS.</a:t>
            </a:r>
          </a:p>
          <a:p>
            <a:pPr>
              <a:buFont typeface="Arial" panose="020B0604020202020204" pitchFamily="34" charset="0"/>
              <a:buChar char="•"/>
            </a:pPr>
            <a:r>
              <a:rPr lang="en-US" altLang="en-US" sz="2000" b="0" smtClean="0">
                <a:solidFill>
                  <a:srgbClr val="000000"/>
                </a:solidFill>
                <a:latin typeface="Arial" panose="020B0604020202020204" pitchFamily="34" charset="0"/>
              </a:rPr>
              <a:t>EPA and NOAA are part of the science team.</a:t>
            </a:r>
          </a:p>
          <a:p>
            <a:pPr>
              <a:buFont typeface="Arial" panose="020B0604020202020204" pitchFamily="34" charset="0"/>
              <a:buChar char="•"/>
            </a:pPr>
            <a:r>
              <a:rPr lang="en-US" altLang="en-US" sz="2000" b="0" smtClean="0">
                <a:solidFill>
                  <a:srgbClr val="000000"/>
                </a:solidFill>
                <a:latin typeface="Arial" panose="020B0604020202020204" pitchFamily="34" charset="0"/>
              </a:rPr>
              <a:t>Instrument delivery in 2017; Launch NLT 2021</a:t>
            </a:r>
          </a:p>
        </p:txBody>
      </p:sp>
    </p:spTree>
    <p:extLst>
      <p:ext uri="{BB962C8B-B14F-4D97-AF65-F5344CB8AC3E}">
        <p14:creationId xmlns:p14="http://schemas.microsoft.com/office/powerpoint/2010/main" val="3888188716"/>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bwMode="auto">
          <a:xfrm>
            <a:off x="0" y="85725"/>
            <a:ext cx="8277225" cy="530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2800" b="0" smtClean="0"/>
              <a:t>Earth Venture Instrument -3:</a:t>
            </a:r>
            <a:br>
              <a:rPr lang="en-US" altLang="en-US" sz="2800" b="0" smtClean="0"/>
            </a:br>
            <a:r>
              <a:rPr lang="en-US" altLang="en-US" sz="2800" b="0" smtClean="0"/>
              <a:t>Multi-Angle Imager for Aerosols (MAIA)</a:t>
            </a:r>
          </a:p>
        </p:txBody>
      </p:sp>
      <p:sp>
        <p:nvSpPr>
          <p:cNvPr id="3" name="Content Placeholder 2"/>
          <p:cNvSpPr>
            <a:spLocks noGrp="1"/>
          </p:cNvSpPr>
          <p:nvPr>
            <p:ph idx="1"/>
          </p:nvPr>
        </p:nvSpPr>
        <p:spPr>
          <a:xfrm>
            <a:off x="152400" y="879475"/>
            <a:ext cx="4892675" cy="2551113"/>
          </a:xfrm>
        </p:spPr>
        <p:txBody>
          <a:bodyPr/>
          <a:lstStyle/>
          <a:p>
            <a:pPr marL="0" indent="0" eaLnBrk="1" hangingPunct="1">
              <a:buFontTx/>
              <a:buNone/>
              <a:defRPr/>
            </a:pPr>
            <a:endParaRPr lang="en-US" sz="1600" dirty="0" smtClean="0"/>
          </a:p>
          <a:p>
            <a:pPr eaLnBrk="1" hangingPunct="1">
              <a:defRPr/>
            </a:pPr>
            <a:r>
              <a:rPr lang="en-US" sz="1600" dirty="0" smtClean="0"/>
              <a:t>Selection announced in March 2016</a:t>
            </a:r>
          </a:p>
          <a:p>
            <a:pPr eaLnBrk="1" hangingPunct="1">
              <a:defRPr/>
            </a:pPr>
            <a:r>
              <a:rPr lang="en-US" sz="1600" dirty="0" smtClean="0"/>
              <a:t>PI:  David Diner (JPL); PE:  Betsy Edwards</a:t>
            </a:r>
          </a:p>
          <a:p>
            <a:pPr eaLnBrk="1" hangingPunct="1">
              <a:defRPr/>
            </a:pPr>
            <a:r>
              <a:rPr lang="en-US" sz="1600" dirty="0" smtClean="0"/>
              <a:t>Instrument:  </a:t>
            </a:r>
            <a:r>
              <a:rPr lang="en-US" sz="1600" dirty="0"/>
              <a:t> Two </a:t>
            </a:r>
            <a:r>
              <a:rPr lang="en-US" sz="1600" dirty="0" err="1"/>
              <a:t>pushbroom</a:t>
            </a:r>
            <a:r>
              <a:rPr lang="en-US" sz="1600" dirty="0"/>
              <a:t> </a:t>
            </a:r>
            <a:r>
              <a:rPr lang="en-US" sz="1600" dirty="0" err="1"/>
              <a:t>spectropolarimetric</a:t>
            </a:r>
            <a:r>
              <a:rPr lang="en-US" sz="1600" dirty="0"/>
              <a:t> </a:t>
            </a:r>
            <a:r>
              <a:rPr lang="en-US" sz="1600" dirty="0" smtClean="0"/>
              <a:t>cameras (Class C)</a:t>
            </a:r>
          </a:p>
          <a:p>
            <a:pPr eaLnBrk="1" hangingPunct="1">
              <a:defRPr/>
            </a:pPr>
            <a:r>
              <a:rPr lang="en-US" sz="1600" dirty="0" smtClean="0"/>
              <a:t>Delivery Date:  TBD</a:t>
            </a:r>
          </a:p>
          <a:p>
            <a:pPr eaLnBrk="1" hangingPunct="1">
              <a:defRPr/>
            </a:pPr>
            <a:r>
              <a:rPr lang="en-US" sz="1600" dirty="0" smtClean="0"/>
              <a:t>Stage:  Formulation (A)</a:t>
            </a:r>
          </a:p>
          <a:p>
            <a:pPr eaLnBrk="1" hangingPunct="1">
              <a:defRPr/>
            </a:pPr>
            <a:r>
              <a:rPr lang="en-US" sz="1600" dirty="0"/>
              <a:t>MAIA uses a twin-camera instrument that will make radiometric and </a:t>
            </a:r>
            <a:r>
              <a:rPr lang="en-US" sz="1600" dirty="0" err="1"/>
              <a:t>polarimetric</a:t>
            </a:r>
            <a:r>
              <a:rPr lang="en-US" sz="1600" dirty="0"/>
              <a:t> measurements needed to characterize the sizes, compositions and quantities of particulate matter in air pollution. As part of the MAIA investigation, researchers will combine MAIA measurements with population health records to better understand the connections between aerosol pollutants and health problems such as adverse birth outcomes, cardiovascular and respiratory diseases and premature deaths</a:t>
            </a:r>
            <a:r>
              <a:rPr lang="en-US" sz="1600" dirty="0" smtClean="0"/>
              <a:t>.</a:t>
            </a:r>
          </a:p>
          <a:p>
            <a:pPr eaLnBrk="1" hangingPunct="1">
              <a:defRPr/>
            </a:pPr>
            <a:endParaRPr lang="en-US" dirty="0" smtClean="0"/>
          </a:p>
          <a:p>
            <a:pPr eaLnBrk="1" hangingPunct="1">
              <a:defRPr/>
            </a:pPr>
            <a:endParaRPr lang="en-US" dirty="0" smtClean="0"/>
          </a:p>
        </p:txBody>
      </p:sp>
      <p:pic>
        <p:nvPicPr>
          <p:cNvPr id="114692" name="Picture 2" descr="http://www.jpl.nasa.gov/missions/web/maia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05400" y="1971675"/>
            <a:ext cx="3886200"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05799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63203" y="5494564"/>
            <a:ext cx="3324482" cy="1102737"/>
          </a:xfrm>
          <a:prstGeom prst="rect">
            <a:avLst/>
          </a:prstGeom>
        </p:spPr>
      </p:pic>
      <p:grpSp>
        <p:nvGrpSpPr>
          <p:cNvPr id="7" name="Group 6"/>
          <p:cNvGrpSpPr>
            <a:grpSpLocks noChangeAspect="1"/>
          </p:cNvGrpSpPr>
          <p:nvPr/>
        </p:nvGrpSpPr>
        <p:grpSpPr>
          <a:xfrm>
            <a:off x="2430314" y="5607788"/>
            <a:ext cx="953137" cy="449036"/>
            <a:chOff x="7959580" y="65884"/>
            <a:chExt cx="1128460" cy="531633"/>
          </a:xfrm>
        </p:grpSpPr>
        <p:pic>
          <p:nvPicPr>
            <p:cNvPr id="8" name="Picture 7" descr="ESPOlogorev.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59580" y="65884"/>
              <a:ext cx="613596" cy="504683"/>
            </a:xfrm>
            <a:prstGeom prst="rect">
              <a:avLst/>
            </a:prstGeom>
          </p:spPr>
        </p:pic>
        <p:pic>
          <p:nvPicPr>
            <p:cNvPr id="9" name="Picture 8" descr="ASP_final.gif"/>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73176" y="76873"/>
              <a:ext cx="514864" cy="520644"/>
            </a:xfrm>
            <a:prstGeom prst="rect">
              <a:avLst/>
            </a:prstGeom>
          </p:spPr>
        </p:pic>
      </p:grpSp>
      <p:pic>
        <p:nvPicPr>
          <p:cNvPr id="12" name="Picture 1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046279" y="53370"/>
            <a:ext cx="1041761" cy="1005840"/>
          </a:xfrm>
          <a:prstGeom prst="rect">
            <a:avLst/>
          </a:prstGeom>
        </p:spPr>
      </p:pic>
      <p:sp>
        <p:nvSpPr>
          <p:cNvPr id="13" name="Title 5"/>
          <p:cNvSpPr txBox="1">
            <a:spLocks/>
          </p:cNvSpPr>
          <p:nvPr/>
        </p:nvSpPr>
        <p:spPr>
          <a:xfrm>
            <a:off x="713632" y="252217"/>
            <a:ext cx="8076408" cy="557732"/>
          </a:xfrm>
          <a:prstGeom prst="rect">
            <a:avLst/>
          </a:prstGeom>
        </p:spPr>
        <p:txBody>
          <a:bodyPr anchor="ctr"/>
          <a:lstStyle>
            <a:lvl1pPr algn="l" defTabSz="457200" rtl="0" eaLnBrk="0" fontAlgn="base" hangingPunct="0">
              <a:spcBef>
                <a:spcPct val="0"/>
              </a:spcBef>
              <a:spcAft>
                <a:spcPct val="0"/>
              </a:spcAft>
              <a:defRPr sz="2400" b="0" kern="1200">
                <a:solidFill>
                  <a:schemeClr val="tx1"/>
                </a:solidFill>
                <a:latin typeface="Arial Narrow"/>
                <a:ea typeface="ヒラギノ角ゴ Pro W3" charset="-128"/>
                <a:cs typeface="Arial Narrow"/>
              </a:defRPr>
            </a:lvl1pPr>
            <a:lvl2pPr algn="l" defTabSz="457200" rtl="0" eaLnBrk="0" fontAlgn="base" hangingPunct="0">
              <a:spcBef>
                <a:spcPct val="0"/>
              </a:spcBef>
              <a:spcAft>
                <a:spcPct val="0"/>
              </a:spcAft>
              <a:defRPr sz="2400" b="1">
                <a:solidFill>
                  <a:schemeClr val="bg1"/>
                </a:solidFill>
                <a:latin typeface="Arial" charset="0"/>
                <a:ea typeface="ヒラギノ角ゴ Pro W3" charset="-128"/>
                <a:cs typeface="ヒラギノ角ゴ Pro W3" charset="-128"/>
              </a:defRPr>
            </a:lvl2pPr>
            <a:lvl3pPr algn="l" defTabSz="457200" rtl="0" eaLnBrk="0" fontAlgn="base" hangingPunct="0">
              <a:spcBef>
                <a:spcPct val="0"/>
              </a:spcBef>
              <a:spcAft>
                <a:spcPct val="0"/>
              </a:spcAft>
              <a:defRPr sz="2400" b="1">
                <a:solidFill>
                  <a:schemeClr val="bg1"/>
                </a:solidFill>
                <a:latin typeface="Arial" charset="0"/>
                <a:ea typeface="ヒラギノ角ゴ Pro W3" charset="-128"/>
                <a:cs typeface="ヒラギノ角ゴ Pro W3" charset="-128"/>
              </a:defRPr>
            </a:lvl3pPr>
            <a:lvl4pPr algn="l" defTabSz="457200" rtl="0" eaLnBrk="0" fontAlgn="base" hangingPunct="0">
              <a:spcBef>
                <a:spcPct val="0"/>
              </a:spcBef>
              <a:spcAft>
                <a:spcPct val="0"/>
              </a:spcAft>
              <a:defRPr sz="2400" b="1">
                <a:solidFill>
                  <a:schemeClr val="bg1"/>
                </a:solidFill>
                <a:latin typeface="Arial" charset="0"/>
                <a:ea typeface="ヒラギノ角ゴ Pro W3" charset="-128"/>
                <a:cs typeface="ヒラギノ角ゴ Pro W3" charset="-128"/>
              </a:defRPr>
            </a:lvl4pPr>
            <a:lvl5pPr algn="l" defTabSz="457200" rtl="0" eaLnBrk="0" fontAlgn="base" hangingPunct="0">
              <a:spcBef>
                <a:spcPct val="0"/>
              </a:spcBef>
              <a:spcAft>
                <a:spcPct val="0"/>
              </a:spcAft>
              <a:defRPr sz="2400" b="1">
                <a:solidFill>
                  <a:schemeClr val="bg1"/>
                </a:solidFill>
                <a:latin typeface="Arial"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lgn="ctr"/>
            <a:r>
              <a:rPr lang="en-US" b="1" dirty="0" smtClean="0">
                <a:solidFill>
                  <a:srgbClr val="3333CC"/>
                </a:solidFill>
                <a:latin typeface="Arial" panose="020B0604020202020204" pitchFamily="34" charset="0"/>
                <a:cs typeface="Arial" panose="020B0604020202020204" pitchFamily="34" charset="0"/>
              </a:rPr>
              <a:t>Korean US – Air Quality Field Campaign </a:t>
            </a:r>
          </a:p>
          <a:p>
            <a:pPr algn="ctr"/>
            <a:r>
              <a:rPr lang="en-US" b="1" dirty="0" smtClean="0">
                <a:solidFill>
                  <a:srgbClr val="3333CC"/>
                </a:solidFill>
                <a:latin typeface="Arial" panose="020B0604020202020204" pitchFamily="34" charset="0"/>
                <a:cs typeface="Arial" panose="020B0604020202020204" pitchFamily="34" charset="0"/>
              </a:rPr>
              <a:t>April 26, 2016 – June 15, 2016</a:t>
            </a:r>
            <a:endParaRPr lang="en-US" b="1" dirty="0">
              <a:solidFill>
                <a:srgbClr val="3333CC"/>
              </a:solidFill>
              <a:latin typeface="Arial" panose="020B0604020202020204" pitchFamily="34" charset="0"/>
              <a:cs typeface="Arial" panose="020B0604020202020204" pitchFamily="34" charset="0"/>
            </a:endParaRPr>
          </a:p>
        </p:txBody>
      </p:sp>
      <p:sp>
        <p:nvSpPr>
          <p:cNvPr id="3" name="Rectangle 2"/>
          <p:cNvSpPr/>
          <p:nvPr/>
        </p:nvSpPr>
        <p:spPr>
          <a:xfrm>
            <a:off x="384829" y="1281863"/>
            <a:ext cx="3357448" cy="5539978"/>
          </a:xfrm>
          <a:prstGeom prst="rect">
            <a:avLst/>
          </a:prstGeom>
        </p:spPr>
        <p:txBody>
          <a:bodyPr wrap="square">
            <a:spAutoFit/>
          </a:bodyPr>
          <a:lstStyle/>
          <a:p>
            <a:pPr algn="ctr" defTabSz="457200">
              <a:spcBef>
                <a:spcPts val="0"/>
              </a:spcBef>
              <a:spcAft>
                <a:spcPts val="600"/>
              </a:spcAft>
              <a:defRPr/>
            </a:pPr>
            <a:r>
              <a:rPr lang="en-US" sz="2000" dirty="0" smtClean="0">
                <a:solidFill>
                  <a:srgbClr val="3333CC"/>
                </a:solidFill>
                <a:ea typeface="ヒラギノ角ゴ Pro W3" charset="-128"/>
                <a:cs typeface="Arial" panose="020B0604020202020204" pitchFamily="34" charset="0"/>
              </a:rPr>
              <a:t>KORUS-AQ Campaign</a:t>
            </a:r>
          </a:p>
          <a:p>
            <a:pPr defTabSz="457200">
              <a:spcBef>
                <a:spcPts val="0"/>
              </a:spcBef>
              <a:defRPr/>
            </a:pPr>
            <a:r>
              <a:rPr lang="en-US" sz="1800" b="0" dirty="0" smtClean="0">
                <a:solidFill>
                  <a:srgbClr val="3333CC"/>
                </a:solidFill>
                <a:ea typeface="ヒラギノ角ゴ Pro W3" charset="-128"/>
                <a:cs typeface="Arial" panose="020B0604020202020204" pitchFamily="34" charset="0"/>
              </a:rPr>
              <a:t>Investigate </a:t>
            </a:r>
            <a:r>
              <a:rPr lang="en-US" sz="1800" b="0" dirty="0">
                <a:solidFill>
                  <a:srgbClr val="3333CC"/>
                </a:solidFill>
                <a:ea typeface="ヒラギノ角ゴ Pro W3" charset="-128"/>
                <a:cs typeface="Arial" panose="020B0604020202020204" pitchFamily="34" charset="0"/>
              </a:rPr>
              <a:t>air quality over Korea and the adjacent ocean</a:t>
            </a:r>
            <a:r>
              <a:rPr lang="en-US" sz="1800" b="0" dirty="0" smtClean="0">
                <a:solidFill>
                  <a:srgbClr val="3333CC"/>
                </a:solidFill>
                <a:ea typeface="ヒラギノ角ゴ Pro W3" charset="-128"/>
                <a:cs typeface="Arial" panose="020B0604020202020204" pitchFamily="34" charset="0"/>
              </a:rPr>
              <a:t>.</a:t>
            </a:r>
          </a:p>
          <a:p>
            <a:pPr defTabSz="457200">
              <a:spcBef>
                <a:spcPts val="0"/>
              </a:spcBef>
              <a:defRPr/>
            </a:pPr>
            <a:endParaRPr lang="en-US" sz="1600" b="0" dirty="0">
              <a:solidFill>
                <a:srgbClr val="3333CC"/>
              </a:solidFill>
              <a:ea typeface="ヒラギノ角ゴ Pro W3" charset="-128"/>
              <a:cs typeface="Arial" panose="020B0604020202020204" pitchFamily="34" charset="0"/>
            </a:endParaRPr>
          </a:p>
          <a:p>
            <a:pPr defTabSz="457200">
              <a:spcBef>
                <a:spcPts val="0"/>
              </a:spcBef>
              <a:defRPr/>
            </a:pPr>
            <a:r>
              <a:rPr lang="en-US" sz="1600" b="0" dirty="0">
                <a:solidFill>
                  <a:srgbClr val="3333CC"/>
                </a:solidFill>
                <a:ea typeface="ヒラギノ角ゴ Pro W3" charset="-128"/>
                <a:cs typeface="Arial" panose="020B0604020202020204" pitchFamily="34" charset="0"/>
              </a:rPr>
              <a:t>Combines observations from aircraft, satellites, ships and ground stations with air quality models to assess and monitor air quality across urban, rural and coastal </a:t>
            </a:r>
            <a:r>
              <a:rPr lang="en-US" sz="1600" b="0" dirty="0" smtClean="0">
                <a:solidFill>
                  <a:srgbClr val="3333CC"/>
                </a:solidFill>
                <a:ea typeface="ヒラギノ角ゴ Pro W3" charset="-128"/>
                <a:cs typeface="Arial" panose="020B0604020202020204" pitchFamily="34" charset="0"/>
              </a:rPr>
              <a:t>areas.  Looking at ozone, isoprene, HCHO, SOA, others.</a:t>
            </a:r>
          </a:p>
          <a:p>
            <a:pPr defTabSz="457200">
              <a:spcBef>
                <a:spcPts val="0"/>
              </a:spcBef>
              <a:defRPr/>
            </a:pPr>
            <a:endParaRPr lang="en-US" sz="1600" b="0" dirty="0">
              <a:solidFill>
                <a:srgbClr val="3333CC"/>
              </a:solidFill>
              <a:ea typeface="ヒラギノ角ゴ Pro W3" charset="-128"/>
              <a:cs typeface="Arial" panose="020B0604020202020204" pitchFamily="34" charset="0"/>
            </a:endParaRPr>
          </a:p>
          <a:p>
            <a:pPr defTabSz="457200">
              <a:spcBef>
                <a:spcPts val="0"/>
              </a:spcBef>
              <a:defRPr/>
            </a:pPr>
            <a:r>
              <a:rPr lang="en-US" sz="1600" b="0" dirty="0" smtClean="0">
                <a:solidFill>
                  <a:srgbClr val="3333CC"/>
                </a:solidFill>
                <a:ea typeface="ヒラギノ角ゴ Pro W3" charset="-128"/>
                <a:cs typeface="Arial" panose="020B0604020202020204" pitchFamily="34" charset="0"/>
              </a:rPr>
              <a:t>Campaign supports joint efforts on geostationary atmospheric satellite observations (TEMPO, GEMS)</a:t>
            </a:r>
          </a:p>
          <a:p>
            <a:pPr defTabSz="457200">
              <a:spcBef>
                <a:spcPts val="0"/>
              </a:spcBef>
              <a:defRPr/>
            </a:pPr>
            <a:endParaRPr lang="en-US" sz="1600" b="0" dirty="0">
              <a:solidFill>
                <a:srgbClr val="3333CC"/>
              </a:solidFill>
              <a:ea typeface="ヒラギノ角ゴ Pro W3" charset="-128"/>
              <a:cs typeface="Arial" panose="020B0604020202020204" pitchFamily="34" charset="0"/>
            </a:endParaRPr>
          </a:p>
          <a:p>
            <a:pPr defTabSz="457200">
              <a:spcBef>
                <a:spcPts val="0"/>
              </a:spcBef>
              <a:defRPr/>
            </a:pPr>
            <a:r>
              <a:rPr lang="en-US" sz="1600" b="0" dirty="0" smtClean="0">
                <a:solidFill>
                  <a:srgbClr val="3333CC"/>
                </a:solidFill>
                <a:ea typeface="ヒラギノ角ゴ Pro W3" charset="-128"/>
                <a:cs typeface="Arial" panose="020B0604020202020204" pitchFamily="34" charset="0"/>
              </a:rPr>
              <a:t>Aircraft:</a:t>
            </a:r>
          </a:p>
          <a:p>
            <a:pPr defTabSz="457200">
              <a:spcBef>
                <a:spcPts val="0"/>
              </a:spcBef>
              <a:defRPr/>
            </a:pPr>
            <a:r>
              <a:rPr lang="en-US" sz="1600" b="0" dirty="0" smtClean="0">
                <a:solidFill>
                  <a:srgbClr val="3333CC"/>
                </a:solidFill>
                <a:ea typeface="ヒラギノ角ゴ Pro W3" charset="-128"/>
                <a:cs typeface="Arial" panose="020B0604020202020204" pitchFamily="34" charset="0"/>
              </a:rPr>
              <a:t>NASA </a:t>
            </a:r>
            <a:r>
              <a:rPr lang="en-US" sz="1600" b="0" dirty="0">
                <a:solidFill>
                  <a:srgbClr val="3333CC"/>
                </a:solidFill>
                <a:ea typeface="ヒラギノ角ゴ Pro W3" charset="-128"/>
                <a:cs typeface="Arial" panose="020B0604020202020204" pitchFamily="34" charset="0"/>
              </a:rPr>
              <a:t>AFRC </a:t>
            </a:r>
            <a:r>
              <a:rPr lang="en-US" sz="1600" b="0" dirty="0" smtClean="0">
                <a:solidFill>
                  <a:srgbClr val="3333CC"/>
                </a:solidFill>
                <a:ea typeface="ヒラギノ角ゴ Pro W3" charset="-128"/>
                <a:cs typeface="Arial" panose="020B0604020202020204" pitchFamily="34" charset="0"/>
              </a:rPr>
              <a:t>DC-8 </a:t>
            </a:r>
          </a:p>
          <a:p>
            <a:pPr defTabSz="457200">
              <a:spcBef>
                <a:spcPts val="0"/>
              </a:spcBef>
              <a:defRPr/>
            </a:pPr>
            <a:r>
              <a:rPr lang="en-US" sz="1600" b="0" dirty="0" smtClean="0">
                <a:solidFill>
                  <a:srgbClr val="3333CC"/>
                </a:solidFill>
                <a:ea typeface="ヒラギノ角ゴ Pro W3" charset="-128"/>
                <a:cs typeface="Arial" panose="020B0604020202020204" pitchFamily="34" charset="0"/>
              </a:rPr>
              <a:t>LaRC UC-12B</a:t>
            </a:r>
          </a:p>
          <a:p>
            <a:pPr defTabSz="457200">
              <a:spcBef>
                <a:spcPts val="0"/>
              </a:spcBef>
              <a:spcAft>
                <a:spcPts val="600"/>
              </a:spcAft>
              <a:defRPr/>
            </a:pPr>
            <a:r>
              <a:rPr lang="en-US" sz="1600" b="0" dirty="0" err="1" smtClean="0">
                <a:solidFill>
                  <a:srgbClr val="3333CC"/>
                </a:solidFill>
                <a:ea typeface="ヒラギノ角ゴ Pro W3" charset="-128"/>
                <a:cs typeface="Arial" panose="020B0604020202020204" pitchFamily="34" charset="0"/>
              </a:rPr>
              <a:t>Hanseo</a:t>
            </a:r>
            <a:r>
              <a:rPr lang="en-US" sz="1600" b="0" dirty="0" smtClean="0">
                <a:solidFill>
                  <a:srgbClr val="3333CC"/>
                </a:solidFill>
                <a:ea typeface="ヒラギノ角ゴ Pro W3" charset="-128"/>
                <a:cs typeface="Arial" panose="020B0604020202020204" pitchFamily="34" charset="0"/>
              </a:rPr>
              <a:t> </a:t>
            </a:r>
            <a:r>
              <a:rPr lang="en-US" sz="1600" b="0" dirty="0">
                <a:solidFill>
                  <a:srgbClr val="3333CC"/>
                </a:solidFill>
                <a:ea typeface="ヒラギノ角ゴ Pro W3" charset="-128"/>
                <a:cs typeface="Arial" panose="020B0604020202020204" pitchFamily="34" charset="0"/>
              </a:rPr>
              <a:t>University </a:t>
            </a:r>
            <a:r>
              <a:rPr lang="en-US" sz="1600" b="0" dirty="0" smtClean="0">
                <a:solidFill>
                  <a:srgbClr val="3333CC"/>
                </a:solidFill>
                <a:ea typeface="ヒラギノ角ゴ Pro W3" charset="-128"/>
                <a:cs typeface="Arial" panose="020B0604020202020204" pitchFamily="34" charset="0"/>
              </a:rPr>
              <a:t>B200</a:t>
            </a:r>
          </a:p>
          <a:p>
            <a:pPr defTabSz="457200">
              <a:spcBef>
                <a:spcPts val="0"/>
              </a:spcBef>
              <a:defRPr/>
            </a:pPr>
            <a:r>
              <a:rPr lang="en-US" sz="1600" b="0" i="1" dirty="0" smtClean="0">
                <a:solidFill>
                  <a:srgbClr val="3333CC"/>
                </a:solidFill>
                <a:ea typeface="ヒラギノ角ゴ Pro W3" charset="-128"/>
                <a:cs typeface="Arial" panose="020B0604020202020204" pitchFamily="34" charset="0"/>
              </a:rPr>
              <a:t>Based at </a:t>
            </a:r>
            <a:r>
              <a:rPr lang="en-US" sz="1600" b="0" i="1" dirty="0" err="1" smtClean="0">
                <a:solidFill>
                  <a:srgbClr val="3333CC"/>
                </a:solidFill>
                <a:ea typeface="ヒラギノ角ゴ Pro W3" charset="-128"/>
                <a:cs typeface="Arial" panose="020B0604020202020204" pitchFamily="34" charset="0"/>
              </a:rPr>
              <a:t>Osan</a:t>
            </a:r>
            <a:r>
              <a:rPr lang="en-US" sz="1600" b="0" i="1" dirty="0" smtClean="0">
                <a:solidFill>
                  <a:srgbClr val="3333CC"/>
                </a:solidFill>
                <a:ea typeface="ヒラギノ角ゴ Pro W3" charset="-128"/>
                <a:cs typeface="Arial" panose="020B0604020202020204" pitchFamily="34" charset="0"/>
              </a:rPr>
              <a:t> </a:t>
            </a:r>
            <a:r>
              <a:rPr lang="en-US" sz="1600" b="0" i="1" dirty="0">
                <a:solidFill>
                  <a:srgbClr val="3333CC"/>
                </a:solidFill>
                <a:ea typeface="ヒラギノ角ゴ Pro W3" charset="-128"/>
                <a:cs typeface="Arial" panose="020B0604020202020204" pitchFamily="34" charset="0"/>
              </a:rPr>
              <a:t>Air Base, </a:t>
            </a:r>
            <a:r>
              <a:rPr lang="en-US" sz="1600" b="0" i="1" dirty="0" smtClean="0">
                <a:solidFill>
                  <a:srgbClr val="3333CC"/>
                </a:solidFill>
                <a:ea typeface="ヒラギノ角ゴ Pro W3" charset="-128"/>
                <a:cs typeface="Arial" panose="020B0604020202020204" pitchFamily="34" charset="0"/>
              </a:rPr>
              <a:t>ROK</a:t>
            </a:r>
            <a:r>
              <a:rPr lang="en-US" sz="1400" b="0" dirty="0" smtClean="0">
                <a:solidFill>
                  <a:srgbClr val="3333CC"/>
                </a:solidFill>
                <a:ea typeface="ヒラギノ角ゴ Pro W3" charset="-128"/>
                <a:cs typeface="Arial" panose="020B0604020202020204" pitchFamily="34" charset="0"/>
              </a:rPr>
              <a:t> </a:t>
            </a:r>
            <a:endParaRPr lang="en-US" sz="1400" b="0" dirty="0">
              <a:solidFill>
                <a:srgbClr val="3333CC"/>
              </a:solidFill>
              <a:ea typeface="ヒラギノ角ゴ Pro W3" charset="-128"/>
              <a:cs typeface="Arial" panose="020B0604020202020204" pitchFamily="34" charset="0"/>
            </a:endParaRPr>
          </a:p>
        </p:txBody>
      </p:sp>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15128" y="1386241"/>
            <a:ext cx="2963238" cy="1732355"/>
          </a:xfrm>
          <a:prstGeom prst="rect">
            <a:avLst/>
          </a:prstGeom>
        </p:spPr>
      </p:pic>
      <p:pic>
        <p:nvPicPr>
          <p:cNvPr id="14" name="Picture 1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511704" y="4363175"/>
            <a:ext cx="2486527" cy="1864895"/>
          </a:xfrm>
          <a:prstGeom prst="rect">
            <a:avLst/>
          </a:prstGeom>
        </p:spPr>
      </p:pic>
      <p:sp>
        <p:nvSpPr>
          <p:cNvPr id="16" name="Rectangle 15"/>
          <p:cNvSpPr/>
          <p:nvPr/>
        </p:nvSpPr>
        <p:spPr>
          <a:xfrm>
            <a:off x="4769426" y="3162947"/>
            <a:ext cx="4054642" cy="830997"/>
          </a:xfrm>
          <a:prstGeom prst="rect">
            <a:avLst/>
          </a:prstGeom>
        </p:spPr>
        <p:txBody>
          <a:bodyPr wrap="square">
            <a:spAutoFit/>
          </a:bodyPr>
          <a:lstStyle/>
          <a:p>
            <a:pPr eaLnBrk="1" hangingPunct="1"/>
            <a:r>
              <a:rPr lang="en-US" sz="1600" b="0" dirty="0" smtClean="0">
                <a:solidFill>
                  <a:srgbClr val="3333CC"/>
                </a:solidFill>
                <a:ea typeface="ＭＳ Ｐゴシック" charset="-128"/>
                <a:cs typeface="Arial" panose="020B0604020202020204" pitchFamily="34" charset="0"/>
              </a:rPr>
              <a:t>May 19: Barry </a:t>
            </a:r>
            <a:r>
              <a:rPr lang="en-US" sz="1600" b="0" dirty="0" err="1">
                <a:solidFill>
                  <a:srgbClr val="3333CC"/>
                </a:solidFill>
                <a:ea typeface="ＭＳ Ｐゴシック" charset="-128"/>
                <a:cs typeface="Arial" panose="020B0604020202020204" pitchFamily="34" charset="0"/>
              </a:rPr>
              <a:t>Lefer</a:t>
            </a:r>
            <a:r>
              <a:rPr lang="en-US" sz="1600" b="0" dirty="0">
                <a:solidFill>
                  <a:srgbClr val="3333CC"/>
                </a:solidFill>
                <a:ea typeface="ＭＳ Ｐゴシック" charset="-128"/>
                <a:cs typeface="Arial" panose="020B0604020202020204" pitchFamily="34" charset="0"/>
              </a:rPr>
              <a:t> met Mayor of Seoul </a:t>
            </a:r>
            <a:r>
              <a:rPr lang="en-US" sz="1600" b="0" dirty="0" smtClean="0">
                <a:solidFill>
                  <a:srgbClr val="3333CC"/>
                </a:solidFill>
                <a:ea typeface="ＭＳ Ｐゴシック" charset="-128"/>
                <a:cs typeface="Arial" panose="020B0604020202020204" pitchFamily="34" charset="0"/>
              </a:rPr>
              <a:t>to </a:t>
            </a:r>
            <a:r>
              <a:rPr lang="en-US" sz="1600" b="0" dirty="0">
                <a:solidFill>
                  <a:srgbClr val="3333CC"/>
                </a:solidFill>
                <a:ea typeface="ＭＳ Ｐゴシック" charset="-128"/>
                <a:cs typeface="Arial" panose="020B0604020202020204" pitchFamily="34" charset="0"/>
              </a:rPr>
              <a:t>discuss campaign’s preliminary </a:t>
            </a:r>
            <a:r>
              <a:rPr lang="en-US" sz="1600" b="0" dirty="0" smtClean="0">
                <a:solidFill>
                  <a:srgbClr val="3333CC"/>
                </a:solidFill>
                <a:ea typeface="ＭＳ Ｐゴシック" charset="-128"/>
                <a:cs typeface="Arial" panose="020B0604020202020204" pitchFamily="34" charset="0"/>
              </a:rPr>
              <a:t>findings and GEMS / TEMPO satellites</a:t>
            </a:r>
            <a:endParaRPr lang="en-US" sz="1600" b="0" dirty="0">
              <a:solidFill>
                <a:srgbClr val="000000"/>
              </a:solidFill>
              <a:ea typeface="ＭＳ Ｐゴシック" charset="-128"/>
            </a:endParaRPr>
          </a:p>
        </p:txBody>
      </p:sp>
      <p:pic>
        <p:nvPicPr>
          <p:cNvPr id="4098" name="Picture 2" descr="KORUS-AQ Logo"/>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977761" y="4158957"/>
            <a:ext cx="2298458" cy="50566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4263203" y="4751737"/>
            <a:ext cx="1794081" cy="584775"/>
          </a:xfrm>
          <a:prstGeom prst="rect">
            <a:avLst/>
          </a:prstGeom>
        </p:spPr>
        <p:txBody>
          <a:bodyPr wrap="none">
            <a:spAutoFit/>
          </a:bodyPr>
          <a:lstStyle/>
          <a:p>
            <a:pPr algn="ctr" eaLnBrk="1" hangingPunct="1"/>
            <a:r>
              <a:rPr lang="en-US" sz="1600" b="0" dirty="0" smtClean="0">
                <a:solidFill>
                  <a:srgbClr val="3333CC"/>
                </a:solidFill>
                <a:ea typeface="ＭＳ Ｐゴシック" charset="-128"/>
                <a:cs typeface="Arial" panose="020B0604020202020204" pitchFamily="34" charset="0"/>
              </a:rPr>
              <a:t>12 flights to date,</a:t>
            </a:r>
          </a:p>
          <a:p>
            <a:pPr algn="ctr" eaLnBrk="1" hangingPunct="1"/>
            <a:r>
              <a:rPr lang="en-US" sz="1600" b="0" dirty="0" smtClean="0">
                <a:solidFill>
                  <a:srgbClr val="3333CC"/>
                </a:solidFill>
                <a:ea typeface="ＭＳ Ｐゴシック" charset="-128"/>
                <a:cs typeface="Arial" panose="020B0604020202020204" pitchFamily="34" charset="0"/>
              </a:rPr>
              <a:t>6 more planned</a:t>
            </a:r>
            <a:endParaRPr lang="en-US" sz="1600" b="0" dirty="0">
              <a:solidFill>
                <a:srgbClr val="000000"/>
              </a:solidFill>
              <a:ea typeface="ＭＳ Ｐゴシック" charset="-128"/>
            </a:endParaRPr>
          </a:p>
        </p:txBody>
      </p:sp>
    </p:spTree>
    <p:extLst>
      <p:ext uri="{BB962C8B-B14F-4D97-AF65-F5344CB8AC3E}">
        <p14:creationId xmlns:p14="http://schemas.microsoft.com/office/powerpoint/2010/main" val="349839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1"/>
            <a:ext cx="8910427" cy="81160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defTabSz="457200" eaLnBrk="1" fontAlgn="auto" hangingPunct="1">
              <a:lnSpc>
                <a:spcPct val="85000"/>
              </a:lnSpc>
              <a:spcBef>
                <a:spcPts val="0"/>
              </a:spcBef>
              <a:spcAft>
                <a:spcPts val="0"/>
              </a:spcAft>
              <a:defRPr/>
            </a:pPr>
            <a:r>
              <a:rPr lang="en-US" sz="2400" i="1" kern="0" dirty="0" smtClean="0">
                <a:solidFill>
                  <a:srgbClr val="FFFFFF"/>
                </a:solidFill>
                <a:latin typeface="Arial"/>
                <a:ea typeface="ＭＳ Ｐゴシック" pitchFamily="34" charset="-128"/>
                <a:cs typeface="Arial"/>
              </a:rPr>
              <a:t>ARSET: Applied</a:t>
            </a:r>
            <a:br>
              <a:rPr lang="en-US" sz="2400" i="1" kern="0" dirty="0" smtClean="0">
                <a:solidFill>
                  <a:srgbClr val="FFFFFF"/>
                </a:solidFill>
                <a:latin typeface="Arial"/>
                <a:ea typeface="ＭＳ Ｐゴシック" pitchFamily="34" charset="-128"/>
                <a:cs typeface="Arial"/>
              </a:rPr>
            </a:br>
            <a:r>
              <a:rPr lang="en-US" sz="2400" i="1" kern="0" dirty="0" smtClean="0">
                <a:solidFill>
                  <a:srgbClr val="FFFFFF"/>
                </a:solidFill>
                <a:latin typeface="Arial"/>
                <a:ea typeface="ＭＳ Ｐゴシック" pitchFamily="34" charset="-128"/>
                <a:cs typeface="Arial"/>
              </a:rPr>
              <a:t>Remote </a:t>
            </a:r>
            <a:r>
              <a:rPr lang="en-US" sz="2400" i="1" kern="0" dirty="0">
                <a:solidFill>
                  <a:srgbClr val="FFFFFF"/>
                </a:solidFill>
                <a:latin typeface="Arial"/>
                <a:ea typeface="ＭＳ Ｐゴシック" pitchFamily="34" charset="-128"/>
                <a:cs typeface="Arial"/>
              </a:rPr>
              <a:t>Sensing </a:t>
            </a:r>
            <a:r>
              <a:rPr lang="en-US" sz="2400" i="1" kern="0" dirty="0" smtClean="0">
                <a:solidFill>
                  <a:srgbClr val="FFFFFF"/>
                </a:solidFill>
                <a:latin typeface="Arial"/>
                <a:ea typeface="ＭＳ Ｐゴシック" pitchFamily="34" charset="-128"/>
                <a:cs typeface="Arial"/>
              </a:rPr>
              <a:t>Training</a:t>
            </a:r>
            <a:endParaRPr lang="en-US" sz="2400" i="1" kern="0" dirty="0">
              <a:solidFill>
                <a:prstClr val="black"/>
              </a:solidFill>
              <a:latin typeface="Arial"/>
              <a:ea typeface="ＭＳ Ｐゴシック" pitchFamily="34" charset="-128"/>
              <a:cs typeface="Arial"/>
            </a:endParaRPr>
          </a:p>
        </p:txBody>
      </p:sp>
      <p:sp>
        <p:nvSpPr>
          <p:cNvPr id="7" name="Subtitle 2"/>
          <p:cNvSpPr txBox="1">
            <a:spLocks/>
          </p:cNvSpPr>
          <p:nvPr/>
        </p:nvSpPr>
        <p:spPr bwMode="auto">
          <a:xfrm>
            <a:off x="117987" y="1029303"/>
            <a:ext cx="4169799" cy="5514077"/>
          </a:xfrm>
          <a:prstGeom prst="rect">
            <a:avLst/>
          </a:prstGeom>
          <a:noFill/>
          <a:ln w="28575" cmpd="sng">
            <a:no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457200" eaLnBrk="1" fontAlgn="auto" hangingPunct="1">
              <a:spcBef>
                <a:spcPts val="0"/>
              </a:spcBef>
              <a:spcAft>
                <a:spcPts val="200"/>
              </a:spcAft>
              <a:buFont typeface="Arial" pitchFamily="34" charset="0"/>
              <a:buNone/>
              <a:defRPr/>
            </a:pPr>
            <a:r>
              <a:rPr lang="en-US" sz="2000" dirty="0" smtClean="0">
                <a:solidFill>
                  <a:srgbClr val="000000"/>
                </a:solidFill>
                <a:latin typeface="Arial"/>
                <a:cs typeface="Arial"/>
              </a:rPr>
              <a:t>Increase utilization of Earth obs. and models for decision-support through training activities for professionals.</a:t>
            </a:r>
          </a:p>
          <a:p>
            <a:pPr defTabSz="457200" eaLnBrk="1" fontAlgn="auto" hangingPunct="1">
              <a:spcBef>
                <a:spcPts val="0"/>
              </a:spcBef>
              <a:spcAft>
                <a:spcPts val="200"/>
              </a:spcAft>
              <a:buFont typeface="Arial" pitchFamily="34" charset="0"/>
              <a:buNone/>
              <a:defRPr/>
            </a:pPr>
            <a:endParaRPr lang="en-US" sz="1800" b="0" dirty="0">
              <a:solidFill>
                <a:srgbClr val="000000"/>
              </a:solidFill>
              <a:latin typeface="Arial"/>
              <a:cs typeface="Arial"/>
            </a:endParaRPr>
          </a:p>
          <a:p>
            <a:pPr defTabSz="457200" eaLnBrk="1" fontAlgn="auto" hangingPunct="1">
              <a:spcBef>
                <a:spcPts val="0"/>
              </a:spcBef>
              <a:spcAft>
                <a:spcPts val="200"/>
              </a:spcAft>
              <a:buFont typeface="Arial" pitchFamily="34" charset="0"/>
              <a:buNone/>
              <a:defRPr/>
            </a:pPr>
            <a:r>
              <a:rPr lang="en-US" sz="1600" dirty="0" smtClean="0">
                <a:solidFill>
                  <a:srgbClr val="000000"/>
                </a:solidFill>
                <a:latin typeface="Arial"/>
                <a:cs typeface="Arial"/>
              </a:rPr>
              <a:t>Topics:</a:t>
            </a:r>
            <a:br>
              <a:rPr lang="en-US" sz="1600" dirty="0" smtClean="0">
                <a:solidFill>
                  <a:srgbClr val="000000"/>
                </a:solidFill>
                <a:latin typeface="Arial"/>
                <a:cs typeface="Arial"/>
              </a:rPr>
            </a:br>
            <a:r>
              <a:rPr lang="en-US" sz="1600" b="0" dirty="0" smtClean="0">
                <a:solidFill>
                  <a:srgbClr val="000000"/>
                </a:solidFill>
                <a:latin typeface="Arial"/>
                <a:cs typeface="Arial"/>
              </a:rPr>
              <a:t>Water, disasters, air quality, wildfires, land management, </a:t>
            </a:r>
            <a:r>
              <a:rPr lang="en-US" sz="1600" b="0" dirty="0">
                <a:solidFill>
                  <a:srgbClr val="000000"/>
                </a:solidFill>
                <a:latin typeface="Arial"/>
                <a:cs typeface="Arial"/>
              </a:rPr>
              <a:t>conservation, GPM</a:t>
            </a:r>
            <a:r>
              <a:rPr lang="en-US" sz="1600" b="0" dirty="0" smtClean="0">
                <a:solidFill>
                  <a:srgbClr val="000000"/>
                </a:solidFill>
                <a:latin typeface="Arial"/>
                <a:cs typeface="Arial"/>
              </a:rPr>
              <a:t>, snow, drought, NASA data products and portals, and special topics. Health coming in 2016.</a:t>
            </a:r>
            <a:endParaRPr lang="en-US" sz="1600" dirty="0" smtClean="0">
              <a:solidFill>
                <a:srgbClr val="000000"/>
              </a:solidFill>
              <a:latin typeface="Arial"/>
              <a:cs typeface="Arial"/>
            </a:endParaRPr>
          </a:p>
          <a:p>
            <a:pPr defTabSz="457200" eaLnBrk="1" fontAlgn="auto" hangingPunct="1">
              <a:spcBef>
                <a:spcPts val="0"/>
              </a:spcBef>
              <a:spcAft>
                <a:spcPts val="200"/>
              </a:spcAft>
              <a:buFont typeface="Arial" pitchFamily="34" charset="0"/>
              <a:buNone/>
              <a:defRPr/>
            </a:pPr>
            <a:endParaRPr lang="en-US" sz="1600" b="0" dirty="0">
              <a:solidFill>
                <a:srgbClr val="000000"/>
              </a:solidFill>
              <a:latin typeface="Arial"/>
              <a:cs typeface="Arial"/>
            </a:endParaRPr>
          </a:p>
          <a:p>
            <a:pPr defTabSz="457200" fontAlgn="auto">
              <a:spcBef>
                <a:spcPts val="0"/>
              </a:spcBef>
              <a:spcAft>
                <a:spcPts val="0"/>
              </a:spcAft>
              <a:defRPr/>
            </a:pPr>
            <a:r>
              <a:rPr lang="en-US" sz="1600" dirty="0" smtClean="0">
                <a:solidFill>
                  <a:srgbClr val="000000"/>
                </a:solidFill>
                <a:latin typeface="Arial"/>
                <a:cs typeface="Arial"/>
              </a:rPr>
              <a:t>Online courses</a:t>
            </a:r>
            <a:r>
              <a:rPr lang="en-US" sz="1600" b="0" dirty="0" smtClean="0">
                <a:solidFill>
                  <a:srgbClr val="000000"/>
                </a:solidFill>
                <a:latin typeface="Arial"/>
                <a:cs typeface="Arial"/>
              </a:rPr>
              <a:t>: Live and </a:t>
            </a:r>
            <a:r>
              <a:rPr lang="en-US" sz="1600" b="0" dirty="0">
                <a:solidFill>
                  <a:srgbClr val="000000"/>
                </a:solidFill>
                <a:latin typeface="Arial"/>
                <a:cs typeface="Arial"/>
              </a:rPr>
              <a:t>r</a:t>
            </a:r>
            <a:r>
              <a:rPr lang="en-US" sz="1600" b="0" dirty="0" smtClean="0">
                <a:solidFill>
                  <a:srgbClr val="000000"/>
                </a:solidFill>
                <a:latin typeface="Arial"/>
                <a:cs typeface="Arial"/>
              </a:rPr>
              <a:t>ecorded, </a:t>
            </a:r>
            <a:br>
              <a:rPr lang="en-US" sz="1600" b="0" dirty="0" smtClean="0">
                <a:solidFill>
                  <a:srgbClr val="000000"/>
                </a:solidFill>
                <a:latin typeface="Arial"/>
                <a:cs typeface="Arial"/>
              </a:rPr>
            </a:br>
            <a:r>
              <a:rPr lang="en-US" sz="1600" b="0" dirty="0" smtClean="0">
                <a:solidFill>
                  <a:srgbClr val="000000"/>
                </a:solidFill>
                <a:latin typeface="Arial"/>
                <a:cs typeface="Arial"/>
              </a:rPr>
              <a:t>4-6 weeks in length.</a:t>
            </a:r>
          </a:p>
          <a:p>
            <a:pPr marL="342900" indent="-342900" defTabSz="457200" fontAlgn="auto">
              <a:spcBef>
                <a:spcPts val="0"/>
              </a:spcBef>
              <a:spcAft>
                <a:spcPts val="0"/>
              </a:spcAft>
              <a:buFont typeface="Arial"/>
              <a:buChar char="•"/>
              <a:defRPr/>
            </a:pPr>
            <a:endParaRPr lang="en-US" sz="1600" b="0" dirty="0" smtClean="0">
              <a:solidFill>
                <a:srgbClr val="000000"/>
              </a:solidFill>
              <a:latin typeface="Arial"/>
              <a:cs typeface="Arial"/>
            </a:endParaRPr>
          </a:p>
          <a:p>
            <a:pPr defTabSz="457200" fontAlgn="auto">
              <a:spcBef>
                <a:spcPts val="0"/>
              </a:spcBef>
              <a:spcAft>
                <a:spcPts val="0"/>
              </a:spcAft>
              <a:defRPr/>
            </a:pPr>
            <a:r>
              <a:rPr lang="en-US" sz="1600" dirty="0" smtClean="0">
                <a:solidFill>
                  <a:srgbClr val="000000"/>
                </a:solidFill>
                <a:latin typeface="Arial"/>
                <a:cs typeface="Arial"/>
              </a:rPr>
              <a:t>In-person training courses</a:t>
            </a:r>
            <a:r>
              <a:rPr lang="en-US" sz="1600" b="0" dirty="0" smtClean="0">
                <a:solidFill>
                  <a:srgbClr val="000000"/>
                </a:solidFill>
                <a:latin typeface="Arial"/>
                <a:cs typeface="Arial"/>
              </a:rPr>
              <a:t>: </a:t>
            </a:r>
            <a:br>
              <a:rPr lang="en-US" sz="1600" b="0" dirty="0" smtClean="0">
                <a:solidFill>
                  <a:srgbClr val="000000"/>
                </a:solidFill>
                <a:latin typeface="Arial"/>
                <a:cs typeface="Arial"/>
              </a:rPr>
            </a:br>
            <a:r>
              <a:rPr lang="en-US" sz="1600" b="0" dirty="0" smtClean="0">
                <a:solidFill>
                  <a:srgbClr val="000000"/>
                </a:solidFill>
                <a:latin typeface="Arial"/>
                <a:cs typeface="Arial"/>
              </a:rPr>
              <a:t>In a computer lab, 2- 4 days in length.</a:t>
            </a:r>
          </a:p>
          <a:p>
            <a:pPr defTabSz="457200" fontAlgn="auto">
              <a:spcBef>
                <a:spcPts val="0"/>
              </a:spcBef>
              <a:spcAft>
                <a:spcPts val="0"/>
              </a:spcAft>
              <a:defRPr/>
            </a:pPr>
            <a:endParaRPr lang="en-US" sz="1600" b="0" dirty="0" smtClean="0">
              <a:solidFill>
                <a:srgbClr val="000000"/>
              </a:solidFill>
              <a:latin typeface="Arial"/>
              <a:cs typeface="Arial"/>
            </a:endParaRPr>
          </a:p>
          <a:p>
            <a:pPr defTabSz="457200" fontAlgn="auto">
              <a:spcBef>
                <a:spcPts val="0"/>
              </a:spcBef>
              <a:spcAft>
                <a:spcPts val="0"/>
              </a:spcAft>
              <a:defRPr/>
            </a:pPr>
            <a:r>
              <a:rPr lang="en-US" sz="1600" dirty="0" smtClean="0">
                <a:solidFill>
                  <a:srgbClr val="000000"/>
                </a:solidFill>
                <a:latin typeface="Arial"/>
                <a:cs typeface="Arial"/>
              </a:rPr>
              <a:t>Train the Trainers</a:t>
            </a:r>
            <a:r>
              <a:rPr lang="en-US" sz="1600" b="0" dirty="0" smtClean="0">
                <a:solidFill>
                  <a:srgbClr val="000000"/>
                </a:solidFill>
                <a:latin typeface="Arial"/>
                <a:cs typeface="Arial"/>
              </a:rPr>
              <a:t>: Courses and </a:t>
            </a:r>
            <a:br>
              <a:rPr lang="en-US" sz="1600" b="0" dirty="0" smtClean="0">
                <a:solidFill>
                  <a:srgbClr val="000000"/>
                </a:solidFill>
                <a:latin typeface="Arial"/>
                <a:cs typeface="Arial"/>
              </a:rPr>
            </a:br>
            <a:r>
              <a:rPr lang="en-US" sz="1600" b="0" dirty="0" smtClean="0">
                <a:solidFill>
                  <a:srgbClr val="000000"/>
                </a:solidFill>
                <a:latin typeface="Arial"/>
                <a:cs typeface="Arial"/>
              </a:rPr>
              <a:t>training manuals for organizations interested in conducting their own </a:t>
            </a:r>
            <a:br>
              <a:rPr lang="en-US" sz="1600" b="0" dirty="0" smtClean="0">
                <a:solidFill>
                  <a:srgbClr val="000000"/>
                </a:solidFill>
                <a:latin typeface="Arial"/>
                <a:cs typeface="Arial"/>
              </a:rPr>
            </a:br>
            <a:r>
              <a:rPr lang="en-US" sz="1600" b="0" dirty="0" smtClean="0">
                <a:solidFill>
                  <a:srgbClr val="000000"/>
                </a:solidFill>
                <a:latin typeface="Arial"/>
                <a:cs typeface="Arial"/>
              </a:rPr>
              <a:t>remote sensing training.</a:t>
            </a:r>
          </a:p>
          <a:p>
            <a:pPr defTabSz="457200" fontAlgn="auto">
              <a:spcBef>
                <a:spcPts val="0"/>
              </a:spcBef>
              <a:spcAft>
                <a:spcPts val="0"/>
              </a:spcAft>
              <a:defRPr/>
            </a:pPr>
            <a:endParaRPr lang="en-US" sz="1800" b="0" dirty="0">
              <a:solidFill>
                <a:srgbClr val="000000"/>
              </a:solidFill>
              <a:latin typeface="Arial"/>
              <a:cs typeface="Arial"/>
            </a:endParaRPr>
          </a:p>
          <a:p>
            <a:pPr defTabSz="457200" fontAlgn="auto">
              <a:spcBef>
                <a:spcPts val="0"/>
              </a:spcBef>
              <a:spcAft>
                <a:spcPts val="0"/>
              </a:spcAft>
              <a:defRPr/>
            </a:pPr>
            <a:endParaRPr lang="en-US" sz="1800" b="0" dirty="0">
              <a:solidFill>
                <a:srgbClr val="000000"/>
              </a:solidFill>
              <a:latin typeface="Arial"/>
              <a:cs typeface="Arial"/>
            </a:endParaRPr>
          </a:p>
          <a:p>
            <a:pPr defTabSz="457200" fontAlgn="auto">
              <a:spcBef>
                <a:spcPts val="0"/>
              </a:spcBef>
              <a:spcAft>
                <a:spcPts val="0"/>
              </a:spcAft>
              <a:defRPr/>
            </a:pPr>
            <a:endParaRPr lang="en-US" sz="1800" b="0" dirty="0" smtClean="0">
              <a:solidFill>
                <a:srgbClr val="000000"/>
              </a:solidFill>
              <a:latin typeface="Arial"/>
              <a:cs typeface="Arial"/>
            </a:endParaRPr>
          </a:p>
          <a:p>
            <a:pPr defTabSz="457200" fontAlgn="auto">
              <a:spcBef>
                <a:spcPts val="0"/>
              </a:spcBef>
              <a:spcAft>
                <a:spcPts val="0"/>
              </a:spcAft>
              <a:defRPr/>
            </a:pPr>
            <a:endParaRPr lang="en-US" sz="1800" b="0" dirty="0">
              <a:solidFill>
                <a:srgbClr val="000000"/>
              </a:solidFill>
              <a:latin typeface="Arial"/>
              <a:cs typeface="Arial"/>
            </a:endParaRPr>
          </a:p>
          <a:p>
            <a:pPr defTabSz="457200" fontAlgn="auto">
              <a:spcBef>
                <a:spcPts val="0"/>
              </a:spcBef>
              <a:spcAft>
                <a:spcPts val="0"/>
              </a:spcAft>
              <a:defRPr/>
            </a:pPr>
            <a:endParaRPr lang="en-US" sz="1800" b="0" dirty="0" smtClean="0">
              <a:solidFill>
                <a:srgbClr val="000000"/>
              </a:solidFill>
              <a:latin typeface="Arial"/>
              <a:cs typeface="Arial"/>
            </a:endParaRPr>
          </a:p>
          <a:p>
            <a:pPr marL="285750" indent="-285750" defTabSz="457200" fontAlgn="auto">
              <a:spcBef>
                <a:spcPts val="0"/>
              </a:spcBef>
              <a:spcAft>
                <a:spcPts val="0"/>
              </a:spcAft>
              <a:defRPr/>
            </a:pPr>
            <a:endParaRPr lang="en-US" sz="1800" b="0" dirty="0" smtClean="0">
              <a:solidFill>
                <a:srgbClr val="000000"/>
              </a:solidFill>
              <a:latin typeface="Arial"/>
              <a:cs typeface="Arial"/>
            </a:endParaRPr>
          </a:p>
          <a:p>
            <a:pPr defTabSz="457200" eaLnBrk="1" fontAlgn="auto" hangingPunct="1">
              <a:spcBef>
                <a:spcPct val="20000"/>
              </a:spcBef>
              <a:spcAft>
                <a:spcPts val="0"/>
              </a:spcAft>
              <a:buFont typeface="Arial" charset="0"/>
              <a:buNone/>
              <a:defRPr/>
            </a:pPr>
            <a:endParaRPr lang="en-US" sz="1000" b="0" dirty="0" smtClean="0">
              <a:solidFill>
                <a:srgbClr val="000000"/>
              </a:solidFill>
              <a:latin typeface="Calibri" charset="0"/>
            </a:endParaRPr>
          </a:p>
          <a:p>
            <a:pPr defTabSz="457200" eaLnBrk="1" fontAlgn="auto" hangingPunct="1">
              <a:spcBef>
                <a:spcPct val="20000"/>
              </a:spcBef>
              <a:spcAft>
                <a:spcPts val="0"/>
              </a:spcAft>
              <a:buFont typeface="Arial" charset="0"/>
              <a:buNone/>
              <a:defRPr/>
            </a:pPr>
            <a:endParaRPr lang="en-US" sz="1000" b="0" dirty="0">
              <a:solidFill>
                <a:srgbClr val="000000"/>
              </a:solidFill>
              <a:latin typeface="Calibri" charset="0"/>
            </a:endParaRPr>
          </a:p>
          <a:p>
            <a:pPr defTabSz="457200" eaLnBrk="1" fontAlgn="auto" hangingPunct="1">
              <a:spcBef>
                <a:spcPct val="20000"/>
              </a:spcBef>
              <a:spcAft>
                <a:spcPts val="0"/>
              </a:spcAft>
              <a:buFont typeface="Arial" charset="0"/>
              <a:buNone/>
              <a:defRPr/>
            </a:pPr>
            <a:endParaRPr lang="en-US" sz="1000" b="0" dirty="0" smtClean="0">
              <a:solidFill>
                <a:srgbClr val="000000"/>
              </a:solidFill>
              <a:latin typeface="Calibri" charset="0"/>
            </a:endParaRPr>
          </a:p>
          <a:p>
            <a:pPr defTabSz="457200" eaLnBrk="1" fontAlgn="auto" hangingPunct="1">
              <a:spcBef>
                <a:spcPct val="20000"/>
              </a:spcBef>
              <a:spcAft>
                <a:spcPts val="0"/>
              </a:spcAft>
              <a:buFont typeface="Arial" charset="0"/>
              <a:buNone/>
              <a:defRPr/>
            </a:pPr>
            <a:endParaRPr lang="en-US" sz="1000" b="0" dirty="0">
              <a:solidFill>
                <a:srgbClr val="000000"/>
              </a:solidFill>
              <a:latin typeface="Calibri" charset="0"/>
            </a:endParaRPr>
          </a:p>
        </p:txBody>
      </p:sp>
      <p:pic>
        <p:nvPicPr>
          <p:cNvPr id="6"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08096" y="4413942"/>
            <a:ext cx="4361996" cy="2444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96293" y="228833"/>
            <a:ext cx="3288080" cy="353943"/>
          </a:xfrm>
          <a:prstGeom prst="rect">
            <a:avLst/>
          </a:prstGeom>
        </p:spPr>
        <p:txBody>
          <a:bodyPr wrap="none">
            <a:spAutoFit/>
          </a:bodyPr>
          <a:lstStyle/>
          <a:p>
            <a:pPr algn="ctr" defTabSz="457200" eaLnBrk="1" fontAlgn="auto" hangingPunct="1">
              <a:lnSpc>
                <a:spcPct val="85000"/>
              </a:lnSpc>
              <a:spcBef>
                <a:spcPts val="0"/>
              </a:spcBef>
              <a:spcAft>
                <a:spcPts val="0"/>
              </a:spcAft>
              <a:defRPr/>
            </a:pPr>
            <a:r>
              <a:rPr lang="en-US" sz="2000" kern="0" dirty="0">
                <a:solidFill>
                  <a:srgbClr val="FFFFFF"/>
                </a:solidFill>
                <a:latin typeface="Arial"/>
                <a:ea typeface="ＭＳ Ｐゴシック" pitchFamily="34" charset="-128"/>
                <a:cs typeface="Arial"/>
              </a:rPr>
              <a:t>http://arset.gsfc.nasa.gov</a:t>
            </a:r>
          </a:p>
        </p:txBody>
      </p:sp>
      <p:sp>
        <p:nvSpPr>
          <p:cNvPr id="13" name="TextBox 12"/>
          <p:cNvSpPr txBox="1"/>
          <p:nvPr/>
        </p:nvSpPr>
        <p:spPr>
          <a:xfrm>
            <a:off x="4455213" y="1116005"/>
            <a:ext cx="4288811" cy="561692"/>
          </a:xfrm>
          <a:prstGeom prst="rect">
            <a:avLst/>
          </a:prstGeom>
          <a:noFill/>
        </p:spPr>
        <p:txBody>
          <a:bodyPr wrap="square" rtlCol="0" anchor="ctr">
            <a:spAutoFit/>
          </a:bodyPr>
          <a:lstStyle/>
          <a:p>
            <a:pPr marL="109728" lvl="1" algn="ctr" defTabSz="457200" eaLnBrk="1" hangingPunct="1">
              <a:spcBef>
                <a:spcPts val="984"/>
              </a:spcBef>
            </a:pPr>
            <a:r>
              <a:rPr lang="en-US" sz="1400" b="0" dirty="0" smtClean="0">
                <a:solidFill>
                  <a:prstClr val="black"/>
                </a:solidFill>
                <a:latin typeface="Arial" charset="0"/>
                <a:ea typeface="ＭＳ Ｐゴシック" charset="0"/>
              </a:rPr>
              <a:t>Impact: Number of Participants by country</a:t>
            </a:r>
          </a:p>
          <a:p>
            <a:pPr marL="109728" lvl="1" algn="ctr" defTabSz="457200" eaLnBrk="1" hangingPunct="1">
              <a:spcBef>
                <a:spcPts val="300"/>
              </a:spcBef>
            </a:pPr>
            <a:r>
              <a:rPr lang="en-US" sz="1400" dirty="0" smtClean="0">
                <a:solidFill>
                  <a:prstClr val="black"/>
                </a:solidFill>
                <a:latin typeface="Arial" charset="0"/>
                <a:ea typeface="ＭＳ Ｐゴシック" charset="0"/>
              </a:rPr>
              <a:t>2009 – 2016</a:t>
            </a:r>
            <a:endParaRPr lang="en-US" sz="1400" dirty="0">
              <a:solidFill>
                <a:prstClr val="black"/>
              </a:solidFill>
              <a:latin typeface="Arial" charset="0"/>
              <a:ea typeface="ＭＳ Ｐゴシック" charset="0"/>
            </a:endParaRPr>
          </a:p>
        </p:txBody>
      </p:sp>
      <p:pic>
        <p:nvPicPr>
          <p:cNvPr id="14" name="Picture 1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4287786" y="1646918"/>
            <a:ext cx="4814962" cy="2259159"/>
          </a:xfrm>
          <a:prstGeom prst="rect">
            <a:avLst/>
          </a:prstGeom>
          <a:ln>
            <a:noFill/>
          </a:ln>
          <a:extLst>
            <a:ext uri="{53640926-AAD7-44D8-BBD7-CCE9431645EC}">
              <a14:shadowObscured xmlns:a14="http://schemas.microsoft.com/office/drawing/2010/main"/>
            </a:ext>
          </a:extLst>
        </p:spPr>
      </p:pic>
      <p:pic>
        <p:nvPicPr>
          <p:cNvPr id="12" name="Picture 1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4455213" y="2791816"/>
            <a:ext cx="629654" cy="11142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112896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6889" y="4548863"/>
            <a:ext cx="8777111" cy="1356078"/>
          </a:xfrm>
        </p:spPr>
        <p:txBody>
          <a:bodyPr/>
          <a:lstStyle/>
          <a:p>
            <a:r>
              <a:rPr lang="en-US" dirty="0" smtClean="0"/>
              <a:t>Goal 11 – Sustainable Cities and Communities</a:t>
            </a:r>
          </a:p>
          <a:p>
            <a:pPr lvl="1"/>
            <a:r>
              <a:rPr lang="en-US" b="1" dirty="0" smtClean="0"/>
              <a:t>Target 11.6; Indicator </a:t>
            </a:r>
            <a:r>
              <a:rPr lang="en-US" b="1" dirty="0"/>
              <a:t>11.6.2</a:t>
            </a:r>
            <a:r>
              <a:rPr lang="en-US" dirty="0"/>
              <a:t> </a:t>
            </a:r>
            <a:endParaRPr lang="en-US" dirty="0" smtClean="0"/>
          </a:p>
          <a:p>
            <a:pPr marL="549275" lvl="2" indent="0">
              <a:buNone/>
            </a:pPr>
            <a:r>
              <a:rPr lang="en-US" dirty="0" smtClean="0"/>
              <a:t>Annual </a:t>
            </a:r>
            <a:r>
              <a:rPr lang="en-US" dirty="0"/>
              <a:t>mean levels of fine particulate matter </a:t>
            </a:r>
            <a:r>
              <a:rPr lang="en-US" dirty="0" smtClean="0"/>
              <a:t>                                                       (</a:t>
            </a:r>
            <a:r>
              <a:rPr lang="en-US" dirty="0"/>
              <a:t>e.g. PM</a:t>
            </a:r>
            <a:r>
              <a:rPr lang="en-US" baseline="-25000" dirty="0"/>
              <a:t>2.5</a:t>
            </a:r>
            <a:r>
              <a:rPr lang="en-US" dirty="0"/>
              <a:t> and PM</a:t>
            </a:r>
            <a:r>
              <a:rPr lang="en-US" baseline="-25000" dirty="0"/>
              <a:t>10</a:t>
            </a:r>
            <a:r>
              <a:rPr lang="en-US" dirty="0"/>
              <a:t>) </a:t>
            </a:r>
            <a:r>
              <a:rPr lang="en-US" dirty="0" smtClean="0"/>
              <a:t>in </a:t>
            </a:r>
            <a:r>
              <a:rPr lang="en-US" dirty="0"/>
              <a:t>cities (population </a:t>
            </a:r>
            <a:r>
              <a:rPr lang="en-US" dirty="0" smtClean="0"/>
              <a:t>weighted)</a:t>
            </a:r>
          </a:p>
        </p:txBody>
      </p:sp>
      <p:sp>
        <p:nvSpPr>
          <p:cNvPr id="2" name="Title 1"/>
          <p:cNvSpPr>
            <a:spLocks noGrp="1"/>
          </p:cNvSpPr>
          <p:nvPr>
            <p:ph type="title"/>
          </p:nvPr>
        </p:nvSpPr>
        <p:spPr>
          <a:xfrm>
            <a:off x="334111" y="377138"/>
            <a:ext cx="8475779" cy="798856"/>
          </a:xfrm>
        </p:spPr>
        <p:txBody>
          <a:bodyPr/>
          <a:lstStyle/>
          <a:p>
            <a:r>
              <a:rPr lang="en-US" sz="2600" dirty="0" smtClean="0"/>
              <a:t>NASA ARSET Training on Air Quality SDGs </a:t>
            </a:r>
            <a:br>
              <a:rPr lang="en-US" sz="2600" dirty="0" smtClean="0"/>
            </a:br>
            <a:r>
              <a:rPr lang="en-US" sz="2400" b="1" dirty="0"/>
              <a:t/>
            </a:r>
            <a:br>
              <a:rPr lang="en-US" sz="2400" b="1" dirty="0"/>
            </a:br>
            <a:endParaRPr lang="en-US" sz="2400" b="1" dirty="0"/>
          </a:p>
        </p:txBody>
      </p:sp>
      <p:sp>
        <p:nvSpPr>
          <p:cNvPr id="4" name="Text Placeholder 3"/>
          <p:cNvSpPr>
            <a:spLocks noGrp="1"/>
          </p:cNvSpPr>
          <p:nvPr>
            <p:ph type="body" sz="quarter" idx="4294967295"/>
          </p:nvPr>
        </p:nvSpPr>
        <p:spPr>
          <a:xfrm>
            <a:off x="338107" y="1230603"/>
            <a:ext cx="8447852" cy="1011624"/>
          </a:xfrm>
        </p:spPr>
        <p:txBody>
          <a:bodyPr anchor="ctr"/>
          <a:lstStyle/>
          <a:p>
            <a:pPr marL="109537" indent="0">
              <a:buNone/>
            </a:pPr>
            <a:r>
              <a:rPr lang="en-US" b="1" dirty="0" smtClean="0"/>
              <a:t>Webinar Series (March 2017):</a:t>
            </a:r>
          </a:p>
          <a:p>
            <a:pPr marL="109537" indent="0">
              <a:buNone/>
            </a:pPr>
            <a:r>
              <a:rPr lang="en-US" dirty="0" smtClean="0"/>
              <a:t>Satellite Derived Annual PM</a:t>
            </a:r>
            <a:r>
              <a:rPr lang="en-US" baseline="-25000" dirty="0" smtClean="0"/>
              <a:t>2.5</a:t>
            </a:r>
            <a:r>
              <a:rPr lang="en-US" dirty="0" smtClean="0"/>
              <a:t> Data Sets in Support of the                      United Nations Sustainable Development Goals</a:t>
            </a:r>
            <a:endParaRPr lang="en-US" dirty="0"/>
          </a:p>
        </p:txBody>
      </p:sp>
      <p:grpSp>
        <p:nvGrpSpPr>
          <p:cNvPr id="11" name="Group 10"/>
          <p:cNvGrpSpPr/>
          <p:nvPr/>
        </p:nvGrpSpPr>
        <p:grpSpPr>
          <a:xfrm>
            <a:off x="5712383" y="2551547"/>
            <a:ext cx="2507982" cy="1720271"/>
            <a:chOff x="299149" y="1634894"/>
            <a:chExt cx="8551287" cy="4392965"/>
          </a:xfrm>
        </p:grpSpPr>
        <p:pic>
          <p:nvPicPr>
            <p:cNvPr id="12" name="Picture 11" descr="SDGs.tif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149" y="1657993"/>
              <a:ext cx="8545702" cy="4369866"/>
            </a:xfrm>
            <a:prstGeom prst="rect">
              <a:avLst/>
            </a:prstGeom>
          </p:spPr>
        </p:pic>
        <p:sp>
          <p:nvSpPr>
            <p:cNvPr id="13" name="Rectangle 12"/>
            <p:cNvSpPr/>
            <p:nvPr/>
          </p:nvSpPr>
          <p:spPr>
            <a:xfrm>
              <a:off x="4586392" y="1634894"/>
              <a:ext cx="1406507" cy="1461037"/>
            </a:xfrm>
            <a:prstGeom prst="rect">
              <a:avLst/>
            </a:prstGeom>
            <a:noFill/>
            <a:ln w="571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hangingPunct="1"/>
              <a:endParaRPr lang="en-US" sz="1800" b="0">
                <a:solidFill>
                  <a:prstClr val="white"/>
                </a:solidFill>
              </a:endParaRPr>
            </a:p>
          </p:txBody>
        </p:sp>
        <p:sp>
          <p:nvSpPr>
            <p:cNvPr id="14" name="Rectangle 13"/>
            <p:cNvSpPr/>
            <p:nvPr/>
          </p:nvSpPr>
          <p:spPr>
            <a:xfrm>
              <a:off x="7443929" y="3106625"/>
              <a:ext cx="1406507" cy="1461037"/>
            </a:xfrm>
            <a:prstGeom prst="rect">
              <a:avLst/>
            </a:prstGeom>
            <a:noFill/>
            <a:ln w="571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hangingPunct="1"/>
              <a:endParaRPr lang="en-US" sz="1800" b="0">
                <a:solidFill>
                  <a:prstClr val="white"/>
                </a:solidFill>
              </a:endParaRPr>
            </a:p>
          </p:txBody>
        </p:sp>
      </p:grpSp>
      <p:sp>
        <p:nvSpPr>
          <p:cNvPr id="15" name="Rectangle 14"/>
          <p:cNvSpPr/>
          <p:nvPr/>
        </p:nvSpPr>
        <p:spPr>
          <a:xfrm>
            <a:off x="397115" y="2515725"/>
            <a:ext cx="4980325" cy="1931298"/>
          </a:xfrm>
          <a:prstGeom prst="rect">
            <a:avLst/>
          </a:prstGeom>
        </p:spPr>
        <p:txBody>
          <a:bodyPr wrap="square">
            <a:spAutoFit/>
          </a:bodyPr>
          <a:lstStyle/>
          <a:p>
            <a:pPr marL="163513" indent="-163513" defTabSz="457200" eaLnBrk="1" hangingPunct="1">
              <a:spcBef>
                <a:spcPts val="600"/>
              </a:spcBef>
              <a:spcAft>
                <a:spcPts val="0"/>
              </a:spcAft>
              <a:buFont typeface="Arial" charset="0"/>
              <a:buChar char="•"/>
            </a:pPr>
            <a:r>
              <a:rPr lang="en-US" sz="2000" b="0" dirty="0">
                <a:solidFill>
                  <a:prstClr val="black"/>
                </a:solidFill>
                <a:latin typeface="Arial"/>
                <a:ea typeface="ＭＳ Ｐゴシック" charset="0"/>
                <a:cs typeface="Arial"/>
              </a:rPr>
              <a:t>Goal 3 – Good Health and Well Being</a:t>
            </a:r>
          </a:p>
          <a:p>
            <a:pPr marL="336550" lvl="1" indent="-190500" defTabSz="457200" eaLnBrk="1" hangingPunct="1">
              <a:spcBef>
                <a:spcPts val="300"/>
              </a:spcBef>
              <a:spcAft>
                <a:spcPts val="0"/>
              </a:spcAft>
              <a:buFont typeface="Arial" charset="0"/>
              <a:buChar char="–"/>
            </a:pPr>
            <a:r>
              <a:rPr lang="en-US" sz="1800" dirty="0">
                <a:solidFill>
                  <a:prstClr val="black"/>
                </a:solidFill>
                <a:latin typeface="Arial"/>
                <a:ea typeface="ＭＳ Ｐゴシック" charset="0"/>
                <a:cs typeface="Arial"/>
              </a:rPr>
              <a:t>Target 3.9; Indicator 3.9.1 </a:t>
            </a:r>
          </a:p>
          <a:p>
            <a:pPr marL="374650" lvl="2" defTabSz="457200" eaLnBrk="1" hangingPunct="1">
              <a:spcBef>
                <a:spcPts val="300"/>
              </a:spcBef>
              <a:spcAft>
                <a:spcPts val="0"/>
              </a:spcAft>
            </a:pPr>
            <a:r>
              <a:rPr lang="en-US" sz="1800" b="0" dirty="0">
                <a:solidFill>
                  <a:prstClr val="black"/>
                </a:solidFill>
                <a:latin typeface="Arial"/>
                <a:ea typeface="ＭＳ Ｐゴシック" charset="0"/>
                <a:cs typeface="Arial"/>
              </a:rPr>
              <a:t>Mortality rate attributed to household and ambient air pollution </a:t>
            </a:r>
            <a:r>
              <a:rPr lang="en-US" sz="1800" b="0" dirty="0" smtClean="0">
                <a:solidFill>
                  <a:prstClr val="black"/>
                </a:solidFill>
                <a:latin typeface="Arial"/>
                <a:ea typeface="ＭＳ Ｐゴシック" charset="0"/>
                <a:cs typeface="Arial"/>
              </a:rPr>
              <a:t>  (</a:t>
            </a:r>
            <a:r>
              <a:rPr lang="en-US" sz="1800" b="0" dirty="0">
                <a:solidFill>
                  <a:prstClr val="black"/>
                </a:solidFill>
                <a:latin typeface="Arial"/>
                <a:ea typeface="ＭＳ Ｐゴシック" charset="0"/>
                <a:cs typeface="Arial"/>
              </a:rPr>
              <a:t>mean annual levels of air pollution level </a:t>
            </a:r>
            <a:r>
              <a:rPr lang="en-US" sz="1800" b="0" dirty="0" smtClean="0">
                <a:solidFill>
                  <a:prstClr val="black"/>
                </a:solidFill>
                <a:latin typeface="Arial"/>
                <a:ea typeface="ＭＳ Ｐゴシック" charset="0"/>
                <a:cs typeface="Arial"/>
              </a:rPr>
              <a:t>(PM</a:t>
            </a:r>
            <a:r>
              <a:rPr lang="en-US" sz="1800" b="0" baseline="-25000" dirty="0" smtClean="0">
                <a:solidFill>
                  <a:prstClr val="black"/>
                </a:solidFill>
                <a:latin typeface="Arial"/>
                <a:ea typeface="ＭＳ Ｐゴシック" charset="0"/>
                <a:cs typeface="Arial"/>
              </a:rPr>
              <a:t>2.5</a:t>
            </a:r>
            <a:r>
              <a:rPr lang="en-US" sz="1800" b="0" dirty="0" smtClean="0">
                <a:solidFill>
                  <a:prstClr val="black"/>
                </a:solidFill>
                <a:latin typeface="Arial"/>
                <a:ea typeface="ＭＳ Ｐゴシック" charset="0"/>
                <a:cs typeface="Arial"/>
              </a:rPr>
              <a:t>)</a:t>
            </a:r>
          </a:p>
          <a:p>
            <a:pPr marL="511175" lvl="2" indent="-136525" defTabSz="457200" eaLnBrk="1" hangingPunct="1">
              <a:spcBef>
                <a:spcPts val="300"/>
              </a:spcBef>
              <a:spcAft>
                <a:spcPts val="0"/>
              </a:spcAft>
              <a:buFont typeface="Arial" charset="0"/>
              <a:buChar char="•"/>
            </a:pPr>
            <a:endParaRPr lang="en-US" sz="2000" b="0" dirty="0">
              <a:solidFill>
                <a:prstClr val="black"/>
              </a:solidFill>
              <a:latin typeface="Arial"/>
              <a:ea typeface="ＭＳ Ｐゴシック" charset="0"/>
              <a:cs typeface="Arial"/>
            </a:endParaRPr>
          </a:p>
        </p:txBody>
      </p:sp>
    </p:spTree>
    <p:extLst>
      <p:ext uri="{BB962C8B-B14F-4D97-AF65-F5344CB8AC3E}">
        <p14:creationId xmlns:p14="http://schemas.microsoft.com/office/powerpoint/2010/main" val="2447577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4111" y="427691"/>
            <a:ext cx="8475779" cy="576299"/>
          </a:xfrm>
        </p:spPr>
        <p:txBody>
          <a:bodyPr/>
          <a:lstStyle/>
          <a:p>
            <a:r>
              <a:rPr lang="en-US" sz="2600" dirty="0" smtClean="0"/>
              <a:t>Three-Week Webinar Series (Draft Agenda)</a:t>
            </a:r>
            <a:endParaRPr lang="en-US" sz="2600" dirty="0"/>
          </a:p>
        </p:txBody>
      </p:sp>
      <p:graphicFrame>
        <p:nvGraphicFramePr>
          <p:cNvPr id="7" name="Content Placeholder 6"/>
          <p:cNvGraphicFramePr>
            <a:graphicFrameLocks noGrp="1"/>
          </p:cNvGraphicFramePr>
          <p:nvPr>
            <p:ph idx="1"/>
            <p:extLst/>
          </p:nvPr>
        </p:nvGraphicFramePr>
        <p:xfrm>
          <a:off x="568317" y="972154"/>
          <a:ext cx="7960335" cy="5529968"/>
        </p:xfrm>
        <a:graphic>
          <a:graphicData uri="http://schemas.openxmlformats.org/drawingml/2006/table">
            <a:tbl>
              <a:tblPr bandRow="1">
                <a:tableStyleId>{BC89EF96-8CEA-46FF-86C4-4CE0E7609802}</a:tableStyleId>
              </a:tblPr>
              <a:tblGrid>
                <a:gridCol w="1433725"/>
                <a:gridCol w="6526610"/>
              </a:tblGrid>
              <a:tr h="690829">
                <a:tc>
                  <a:txBody>
                    <a:bodyPr/>
                    <a:lstStyle/>
                    <a:p>
                      <a:r>
                        <a:rPr lang="en-US" sz="1800" dirty="0" smtClean="0"/>
                        <a:t>Week 1</a:t>
                      </a:r>
                      <a:endParaRPr lang="en-US" sz="1800" b="1" dirty="0"/>
                    </a:p>
                  </a:txBody>
                  <a:tcPr/>
                </a:tc>
                <a:tc>
                  <a:txBody>
                    <a:bodyPr/>
                    <a:lstStyle/>
                    <a:p>
                      <a:r>
                        <a:rPr lang="en-US" sz="1800" dirty="0" smtClean="0"/>
                        <a:t>Sustainable</a:t>
                      </a:r>
                      <a:r>
                        <a:rPr lang="en-US" sz="1800" baseline="0" dirty="0" smtClean="0"/>
                        <a:t> </a:t>
                      </a:r>
                      <a:r>
                        <a:rPr lang="en-US" sz="1800" dirty="0" smtClean="0"/>
                        <a:t>Development</a:t>
                      </a:r>
                      <a:r>
                        <a:rPr lang="en-US" sz="1800" baseline="0" dirty="0" smtClean="0"/>
                        <a:t> </a:t>
                      </a:r>
                      <a:r>
                        <a:rPr lang="en-US" sz="1800" dirty="0" smtClean="0"/>
                        <a:t>Goals</a:t>
                      </a:r>
                      <a:r>
                        <a:rPr lang="en-US" sz="1800" baseline="0" dirty="0" smtClean="0"/>
                        <a:t> (SDGs) and Air Quality Relevant Satellite Observations</a:t>
                      </a:r>
                      <a:endParaRPr lang="en-US" sz="1800" b="1" baseline="0" dirty="0" smtClean="0"/>
                    </a:p>
                  </a:txBody>
                  <a:tcPr/>
                </a:tc>
              </a:tr>
              <a:tr h="12102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Objectives:</a:t>
                      </a:r>
                    </a:p>
                  </a:txBody>
                  <a:tcPr/>
                </a:tc>
                <a:tc>
                  <a:txBody>
                    <a:bodyPr/>
                    <a:lstStyle/>
                    <a:p>
                      <a:pPr marL="0" indent="0">
                        <a:buFont typeface="Arial" panose="020B0604020202020204" pitchFamily="34" charset="0"/>
                        <a:buNone/>
                      </a:pPr>
                      <a:r>
                        <a:rPr lang="en-US" sz="1500" dirty="0" smtClean="0">
                          <a:latin typeface="Arial"/>
                          <a:cs typeface="Arial"/>
                        </a:rPr>
                        <a:t>Learn</a:t>
                      </a:r>
                      <a:r>
                        <a:rPr lang="en-US" sz="1500" baseline="0" dirty="0" smtClean="0">
                          <a:latin typeface="Arial"/>
                          <a:cs typeface="Arial"/>
                        </a:rPr>
                        <a:t> about the SDGs (goals, targets, and indicators) and the satellite data used to calculate air quality indicators 11.6.2 and 3.9.1</a:t>
                      </a:r>
                    </a:p>
                    <a:p>
                      <a:pPr marL="579438" indent="-285750">
                        <a:buFont typeface="Arial" panose="020B0604020202020204" pitchFamily="34" charset="0"/>
                        <a:buChar char="•"/>
                      </a:pPr>
                      <a:r>
                        <a:rPr lang="en-US" sz="1500" baseline="0" dirty="0" smtClean="0">
                          <a:latin typeface="Arial"/>
                          <a:cs typeface="Arial"/>
                        </a:rPr>
                        <a:t>How satellite observations can fill data gaps</a:t>
                      </a:r>
                    </a:p>
                    <a:p>
                      <a:pPr marL="579438" indent="-285750">
                        <a:buFont typeface="Arial" panose="020B0604020202020204" pitchFamily="34" charset="0"/>
                        <a:buChar char="•"/>
                      </a:pPr>
                      <a:r>
                        <a:rPr lang="en-US" sz="1500" baseline="0" dirty="0" smtClean="0">
                          <a:latin typeface="Arial"/>
                          <a:cs typeface="Arial"/>
                        </a:rPr>
                        <a:t>Methodology and applications</a:t>
                      </a:r>
                    </a:p>
                  </a:txBody>
                  <a:tcPr/>
                </a:tc>
              </a:tr>
              <a:tr h="35858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Week 2</a:t>
                      </a:r>
                      <a:endParaRPr lang="en-US" sz="1800" b="1" dirty="0" smtClean="0"/>
                    </a:p>
                  </a:txBody>
                  <a:tcPr/>
                </a:tc>
                <a:tc>
                  <a:txBody>
                    <a:bodyPr/>
                    <a:lstStyle/>
                    <a:p>
                      <a:r>
                        <a:rPr lang="en-US" sz="1800" dirty="0" smtClean="0">
                          <a:latin typeface="Arial"/>
                          <a:cs typeface="Arial"/>
                        </a:rPr>
                        <a:t>World Health Organization (WHO)</a:t>
                      </a:r>
                      <a:r>
                        <a:rPr lang="en-US" sz="1800" baseline="0" dirty="0" smtClean="0">
                          <a:latin typeface="Arial"/>
                          <a:cs typeface="Arial"/>
                        </a:rPr>
                        <a:t> PM</a:t>
                      </a:r>
                      <a:r>
                        <a:rPr lang="en-US" sz="1800" baseline="-25000" dirty="0" smtClean="0">
                          <a:latin typeface="Arial"/>
                          <a:cs typeface="Arial"/>
                        </a:rPr>
                        <a:t>2.5</a:t>
                      </a:r>
                      <a:r>
                        <a:rPr lang="en-US" sz="1800" baseline="0" dirty="0" smtClean="0">
                          <a:latin typeface="Arial"/>
                          <a:cs typeface="Arial"/>
                        </a:rPr>
                        <a:t> Data Set</a:t>
                      </a:r>
                      <a:endParaRPr lang="en-US" sz="1800" b="1" dirty="0">
                        <a:latin typeface="Arial"/>
                        <a:cs typeface="Arial"/>
                      </a:endParaRPr>
                    </a:p>
                  </a:txBody>
                  <a:tcPr/>
                </a:tc>
              </a:tr>
              <a:tr h="143434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Objectives: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smtClean="0">
                          <a:latin typeface="Arial"/>
                          <a:cs typeface="Arial"/>
                        </a:rPr>
                        <a:t>Learn about</a:t>
                      </a:r>
                      <a:r>
                        <a:rPr lang="en-US" sz="1500" baseline="0" dirty="0" smtClean="0">
                          <a:latin typeface="Arial"/>
                          <a:cs typeface="Arial"/>
                        </a:rPr>
                        <a:t> the 2014 PM</a:t>
                      </a:r>
                      <a:r>
                        <a:rPr lang="en-US" sz="1500" baseline="-25000" dirty="0" smtClean="0">
                          <a:latin typeface="Arial"/>
                          <a:cs typeface="Arial"/>
                        </a:rPr>
                        <a:t>2.5</a:t>
                      </a:r>
                      <a:r>
                        <a:rPr lang="en-US" sz="1500" baseline="0" dirty="0" smtClean="0">
                          <a:latin typeface="Arial"/>
                          <a:cs typeface="Arial"/>
                        </a:rPr>
                        <a:t> estimates, created with satellite, surface, and model output data, released by the WHO for indicators 11.6.2 and 3.9.1</a:t>
                      </a:r>
                    </a:p>
                    <a:p>
                      <a:pPr marL="579438" indent="-285750">
                        <a:buFont typeface="Arial" panose="020B0604020202020204" pitchFamily="34" charset="0"/>
                        <a:buChar char="•"/>
                      </a:pPr>
                      <a:r>
                        <a:rPr lang="en-US" sz="1500" baseline="0" dirty="0" smtClean="0">
                          <a:latin typeface="Arial"/>
                          <a:cs typeface="Arial"/>
                        </a:rPr>
                        <a:t>Methodology</a:t>
                      </a:r>
                    </a:p>
                    <a:p>
                      <a:pPr marL="579438" indent="-285750">
                        <a:buFont typeface="Arial" panose="020B0604020202020204" pitchFamily="34" charset="0"/>
                        <a:buChar char="•"/>
                      </a:pPr>
                      <a:r>
                        <a:rPr lang="en-US" sz="1500" baseline="0" dirty="0" smtClean="0">
                          <a:latin typeface="Arial"/>
                          <a:cs typeface="Arial"/>
                        </a:rPr>
                        <a:t>Limitations</a:t>
                      </a:r>
                    </a:p>
                    <a:p>
                      <a:pPr marL="579438" indent="-285750">
                        <a:buFont typeface="Arial" panose="020B0604020202020204" pitchFamily="34" charset="0"/>
                        <a:buChar char="•"/>
                      </a:pPr>
                      <a:r>
                        <a:rPr lang="en-US" sz="1500" baseline="0" dirty="0" smtClean="0">
                          <a:latin typeface="Arial"/>
                          <a:cs typeface="Arial"/>
                        </a:rPr>
                        <a:t>Data Access</a:t>
                      </a:r>
                    </a:p>
                  </a:txBody>
                  <a:tcPr/>
                </a:tc>
              </a:tr>
              <a:tr h="35858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Week 3</a:t>
                      </a:r>
                      <a:endParaRPr lang="en-US" sz="1800" b="1" dirty="0" smtClean="0"/>
                    </a:p>
                  </a:txBody>
                  <a:tcPr/>
                </a:tc>
                <a:tc>
                  <a:txBody>
                    <a:bodyPr/>
                    <a:lstStyle/>
                    <a:p>
                      <a:r>
                        <a:rPr lang="en-US" sz="1800" dirty="0" smtClean="0">
                          <a:latin typeface="Arial"/>
                          <a:cs typeface="Arial"/>
                        </a:rPr>
                        <a:t>Case Study Analysis</a:t>
                      </a:r>
                      <a:endParaRPr lang="en-US" sz="1800" b="1" dirty="0">
                        <a:latin typeface="Arial"/>
                        <a:cs typeface="Arial"/>
                      </a:endParaRPr>
                    </a:p>
                  </a:txBody>
                  <a:tcPr/>
                </a:tc>
              </a:tr>
              <a:tr h="143434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Objectives: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r>
                        <a:rPr lang="en-US" sz="1500" dirty="0" smtClean="0">
                          <a:latin typeface="Arial"/>
                          <a:cs typeface="Arial"/>
                        </a:rPr>
                        <a:t>Use the 2014 WHO data set</a:t>
                      </a:r>
                      <a:r>
                        <a:rPr lang="en-US" sz="1500" baseline="0" dirty="0" smtClean="0">
                          <a:latin typeface="Arial"/>
                          <a:cs typeface="Arial"/>
                        </a:rPr>
                        <a:t> to</a:t>
                      </a:r>
                      <a:r>
                        <a:rPr lang="en-US" sz="1500" dirty="0" smtClean="0">
                          <a:latin typeface="Arial"/>
                          <a:cs typeface="Arial"/>
                        </a:rPr>
                        <a:t> access indicator data for a city/country </a:t>
                      </a:r>
                    </a:p>
                    <a:p>
                      <a:pPr marL="579438" indent="-285750">
                        <a:buFont typeface="Arial" panose="020B0604020202020204" pitchFamily="34" charset="0"/>
                        <a:buChar char="•"/>
                      </a:pPr>
                      <a:r>
                        <a:rPr lang="en-US" sz="1500" baseline="0" dirty="0" smtClean="0">
                          <a:latin typeface="Arial"/>
                          <a:cs typeface="Arial"/>
                        </a:rPr>
                        <a:t>Read/Convert the data for a region of interest</a:t>
                      </a:r>
                    </a:p>
                    <a:p>
                      <a:pPr marL="579438" indent="-285750">
                        <a:buFont typeface="Arial" panose="020B0604020202020204" pitchFamily="34" charset="0"/>
                        <a:buChar char="•"/>
                      </a:pPr>
                      <a:r>
                        <a:rPr lang="en-US" sz="1500" baseline="0" dirty="0" smtClean="0">
                          <a:latin typeface="Arial"/>
                          <a:cs typeface="Arial"/>
                        </a:rPr>
                        <a:t>Complete mapping exercises</a:t>
                      </a:r>
                    </a:p>
                    <a:p>
                      <a:pPr marL="579438" indent="-285750">
                        <a:buFont typeface="Arial" panose="020B0604020202020204" pitchFamily="34" charset="0"/>
                        <a:buChar char="•"/>
                      </a:pPr>
                      <a:r>
                        <a:rPr lang="en-US" sz="1500" baseline="0" dirty="0" smtClean="0">
                          <a:latin typeface="Arial"/>
                          <a:cs typeface="Arial"/>
                        </a:rPr>
                        <a:t>Analyze differences in spatial patterns by country</a:t>
                      </a:r>
                    </a:p>
                    <a:p>
                      <a:pPr marL="579438" indent="-285750">
                        <a:buFont typeface="Arial" panose="020B0604020202020204" pitchFamily="34" charset="0"/>
                        <a:buChar char="•"/>
                      </a:pPr>
                      <a:r>
                        <a:rPr lang="en-US" sz="1500" baseline="0" dirty="0" smtClean="0">
                          <a:latin typeface="Arial"/>
                          <a:cs typeface="Arial"/>
                        </a:rPr>
                        <a:t>Apply the concepts learned </a:t>
                      </a:r>
                      <a:r>
                        <a:rPr lang="en-US" sz="1500" baseline="0" smtClean="0">
                          <a:latin typeface="Arial"/>
                          <a:cs typeface="Arial"/>
                        </a:rPr>
                        <a:t>to generate </a:t>
                      </a:r>
                      <a:r>
                        <a:rPr lang="en-US" sz="1500" baseline="0" dirty="0" smtClean="0">
                          <a:latin typeface="Arial"/>
                          <a:cs typeface="Arial"/>
                        </a:rPr>
                        <a:t>a </a:t>
                      </a:r>
                      <a:r>
                        <a:rPr lang="en-US" sz="1500" baseline="0" smtClean="0">
                          <a:latin typeface="Arial"/>
                          <a:cs typeface="Arial"/>
                        </a:rPr>
                        <a:t>time series, </a:t>
                      </a:r>
                      <a:r>
                        <a:rPr lang="en-US" sz="1500" baseline="0" dirty="0" smtClean="0">
                          <a:latin typeface="Arial"/>
                          <a:cs typeface="Arial"/>
                        </a:rPr>
                        <a:t>once more data becomes available</a:t>
                      </a:r>
                    </a:p>
                  </a:txBody>
                  <a:tcPr/>
                </a:tc>
              </a:tr>
            </a:tbl>
          </a:graphicData>
        </a:graphic>
      </p:graphicFrame>
    </p:spTree>
    <p:extLst>
      <p:ext uri="{BB962C8B-B14F-4D97-AF65-F5344CB8AC3E}">
        <p14:creationId xmlns:p14="http://schemas.microsoft.com/office/powerpoint/2010/main" val="947346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23527" y="1120093"/>
            <a:ext cx="8520669" cy="3970318"/>
          </a:xfrm>
          <a:prstGeom prst="rect">
            <a:avLst/>
          </a:prstGeom>
        </p:spPr>
        <p:txBody>
          <a:bodyPr wrap="square">
            <a:spAutoFit/>
          </a:bodyPr>
          <a:lstStyle/>
          <a:p>
            <a:pPr>
              <a:spcBef>
                <a:spcPts val="0"/>
              </a:spcBef>
              <a:spcAft>
                <a:spcPts val="0"/>
              </a:spcAft>
            </a:pPr>
            <a:r>
              <a:rPr lang="en-US" sz="2800" cap="small" dirty="0" smtClean="0">
                <a:solidFill>
                  <a:srgbClr val="000000"/>
                </a:solidFill>
                <a:latin typeface="Calibri" panose="020F0502020204030204" pitchFamily="34" charset="0"/>
              </a:rPr>
              <a:t>NASA &amp; Air Quality</a:t>
            </a:r>
          </a:p>
          <a:p>
            <a:pPr>
              <a:spcBef>
                <a:spcPts val="0"/>
              </a:spcBef>
              <a:spcAft>
                <a:spcPts val="0"/>
              </a:spcAft>
            </a:pPr>
            <a:r>
              <a:rPr lang="en-US" sz="2800" b="1" cap="small" dirty="0" smtClean="0">
                <a:solidFill>
                  <a:srgbClr val="000000"/>
                </a:solidFill>
                <a:latin typeface="Calibri" panose="020F0502020204030204" pitchFamily="34" charset="0"/>
              </a:rPr>
              <a:t>Decision Support</a:t>
            </a:r>
          </a:p>
          <a:p>
            <a:pPr>
              <a:spcBef>
                <a:spcPts val="0"/>
              </a:spcBef>
              <a:spcAft>
                <a:spcPts val="0"/>
              </a:spcAft>
            </a:pPr>
            <a:r>
              <a:rPr lang="en-US" sz="2800" cap="small" dirty="0" smtClean="0">
                <a:solidFill>
                  <a:srgbClr val="000000"/>
                </a:solidFill>
                <a:latin typeface="Calibri" panose="020F0502020204030204" pitchFamily="34" charset="0"/>
              </a:rPr>
              <a:t>Policy Issues</a:t>
            </a:r>
          </a:p>
          <a:p>
            <a:pPr>
              <a:spcBef>
                <a:spcPts val="0"/>
              </a:spcBef>
              <a:spcAft>
                <a:spcPts val="0"/>
              </a:spcAft>
            </a:pPr>
            <a:r>
              <a:rPr lang="en-US" sz="2800" b="1" cap="small" dirty="0" smtClean="0">
                <a:solidFill>
                  <a:srgbClr val="000000"/>
                </a:solidFill>
                <a:latin typeface="Calibri" panose="020F0502020204030204" pitchFamily="34" charset="0"/>
              </a:rPr>
              <a:t>Forecast</a:t>
            </a:r>
          </a:p>
          <a:p>
            <a:pPr>
              <a:spcBef>
                <a:spcPts val="0"/>
              </a:spcBef>
              <a:spcAft>
                <a:spcPts val="0"/>
              </a:spcAft>
            </a:pPr>
            <a:r>
              <a:rPr lang="en-US" sz="2800" cap="small" dirty="0" smtClean="0">
                <a:solidFill>
                  <a:srgbClr val="000000"/>
                </a:solidFill>
                <a:latin typeface="Calibri" panose="020F0502020204030204" pitchFamily="34" charset="0"/>
              </a:rPr>
              <a:t>Research</a:t>
            </a:r>
          </a:p>
          <a:p>
            <a:pPr>
              <a:spcBef>
                <a:spcPts val="0"/>
              </a:spcBef>
              <a:spcAft>
                <a:spcPts val="0"/>
              </a:spcAft>
            </a:pPr>
            <a:r>
              <a:rPr lang="en-US" sz="2800" cap="small" dirty="0">
                <a:solidFill>
                  <a:srgbClr val="000000"/>
                </a:solidFill>
                <a:latin typeface="Calibri" panose="020F0502020204030204" pitchFamily="34" charset="0"/>
              </a:rPr>
              <a:t>Sensors &amp; Satellites</a:t>
            </a:r>
          </a:p>
          <a:p>
            <a:pPr>
              <a:spcBef>
                <a:spcPts val="0"/>
              </a:spcBef>
              <a:spcAft>
                <a:spcPts val="0"/>
              </a:spcAft>
            </a:pPr>
            <a:r>
              <a:rPr lang="en-US" sz="2800" b="1" cap="small" dirty="0" smtClean="0">
                <a:solidFill>
                  <a:srgbClr val="000000"/>
                </a:solidFill>
                <a:latin typeface="Calibri" panose="020F0502020204030204" pitchFamily="34" charset="0"/>
              </a:rPr>
              <a:t>Training</a:t>
            </a:r>
          </a:p>
          <a:p>
            <a:pPr>
              <a:spcBef>
                <a:spcPts val="0"/>
              </a:spcBef>
              <a:spcAft>
                <a:spcPts val="0"/>
              </a:spcAft>
            </a:pPr>
            <a:r>
              <a:rPr lang="en-US" sz="2800" cap="small" dirty="0" smtClean="0">
                <a:solidFill>
                  <a:srgbClr val="000000"/>
                </a:solidFill>
                <a:latin typeface="Calibri" panose="020F0502020204030204" pitchFamily="34" charset="0"/>
              </a:rPr>
              <a:t>GEO Health and </a:t>
            </a:r>
            <a:br>
              <a:rPr lang="en-US" sz="2800" cap="small" dirty="0" smtClean="0">
                <a:solidFill>
                  <a:srgbClr val="000000"/>
                </a:solidFill>
                <a:latin typeface="Calibri" panose="020F0502020204030204" pitchFamily="34" charset="0"/>
              </a:rPr>
            </a:br>
            <a:r>
              <a:rPr lang="en-US" sz="2800" cap="small" dirty="0" smtClean="0">
                <a:solidFill>
                  <a:srgbClr val="000000"/>
                </a:solidFill>
                <a:latin typeface="Calibri" panose="020F0502020204030204" pitchFamily="34" charset="0"/>
              </a:rPr>
              <a:t>   </a:t>
            </a:r>
            <a:r>
              <a:rPr lang="en-US" sz="2800" cap="small" dirty="0" err="1" smtClean="0">
                <a:solidFill>
                  <a:srgbClr val="000000"/>
                </a:solidFill>
                <a:latin typeface="Calibri" panose="020F0502020204030204" pitchFamily="34" charset="0"/>
              </a:rPr>
              <a:t>Envir</a:t>
            </a:r>
            <a:r>
              <a:rPr lang="en-US" sz="2800" cap="small" dirty="0" smtClean="0">
                <a:solidFill>
                  <a:srgbClr val="000000"/>
                </a:solidFill>
                <a:latin typeface="Calibri" panose="020F0502020204030204" pitchFamily="34" charset="0"/>
              </a:rPr>
              <a:t>. Community</a:t>
            </a:r>
            <a:endParaRPr lang="en-US" sz="1800" b="1" dirty="0" smtClean="0">
              <a:solidFill>
                <a:srgbClr val="000099"/>
              </a:solidFill>
              <a:latin typeface="Calibri" panose="020F0502020204030204" pitchFamily="34" charset="0"/>
            </a:endParaRPr>
          </a:p>
        </p:txBody>
      </p:sp>
      <p:sp>
        <p:nvSpPr>
          <p:cNvPr id="2" name="Rectangle 1"/>
          <p:cNvSpPr/>
          <p:nvPr/>
        </p:nvSpPr>
        <p:spPr>
          <a:xfrm>
            <a:off x="0" y="67357"/>
            <a:ext cx="9144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5632450" y="593725"/>
            <a:ext cx="3057525" cy="0"/>
          </a:xfrm>
          <a:prstGeom prst="line">
            <a:avLst/>
          </a:prstGeom>
          <a:ln w="28575">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07988" y="593725"/>
            <a:ext cx="3109912" cy="0"/>
          </a:xfrm>
          <a:prstGeom prst="line">
            <a:avLst/>
          </a:prstGeom>
          <a:ln w="28575">
            <a:solidFill>
              <a:srgbClr val="000099"/>
            </a:solidFill>
          </a:ln>
        </p:spPr>
        <p:style>
          <a:lnRef idx="1">
            <a:schemeClr val="accent1"/>
          </a:lnRef>
          <a:fillRef idx="0">
            <a:schemeClr val="accent1"/>
          </a:fillRef>
          <a:effectRef idx="0">
            <a:schemeClr val="accent1"/>
          </a:effectRef>
          <a:fontRef idx="minor">
            <a:schemeClr val="tx1"/>
          </a:fontRef>
        </p:style>
      </p:cxnSp>
      <p:pic>
        <p:nvPicPr>
          <p:cNvPr id="10" name="Picture 1"/>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730625" y="195263"/>
            <a:ext cx="170338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263900" y="1160463"/>
            <a:ext cx="2881312"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6451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003 transparent background.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820" y="183374"/>
            <a:ext cx="9144000" cy="2340864"/>
          </a:xfrm>
          <a:prstGeom prst="rect">
            <a:avLst/>
          </a:prstGeom>
        </p:spPr>
      </p:pic>
      <p:grpSp>
        <p:nvGrpSpPr>
          <p:cNvPr id="9" name="Group 8"/>
          <p:cNvGrpSpPr/>
          <p:nvPr/>
        </p:nvGrpSpPr>
        <p:grpSpPr>
          <a:xfrm>
            <a:off x="125202" y="3420234"/>
            <a:ext cx="3373968" cy="2789750"/>
            <a:chOff x="332958" y="2684089"/>
            <a:chExt cx="3181736" cy="2789750"/>
          </a:xfrm>
        </p:grpSpPr>
        <p:sp>
          <p:nvSpPr>
            <p:cNvPr id="5" name="TextBox 4"/>
            <p:cNvSpPr txBox="1"/>
            <p:nvPr/>
          </p:nvSpPr>
          <p:spPr>
            <a:xfrm>
              <a:off x="332958" y="3534847"/>
              <a:ext cx="3181736" cy="1938992"/>
            </a:xfrm>
            <a:prstGeom prst="rect">
              <a:avLst/>
            </a:prstGeom>
            <a:noFill/>
          </p:spPr>
          <p:txBody>
            <a:bodyPr wrap="square" rtlCol="0">
              <a:spAutoFit/>
            </a:bodyPr>
            <a:lstStyle/>
            <a:p>
              <a:pPr algn="ctr" defTabSz="457200" eaLnBrk="1" fontAlgn="auto" hangingPunct="1">
                <a:spcBef>
                  <a:spcPts val="0"/>
                </a:spcBef>
                <a:spcAft>
                  <a:spcPts val="0"/>
                </a:spcAft>
              </a:pPr>
              <a:r>
                <a:rPr lang="en-US" sz="2000" b="0" dirty="0">
                  <a:solidFill>
                    <a:prstClr val="black"/>
                  </a:solidFill>
                  <a:latin typeface="Adobe Caslon Pro"/>
                  <a:ea typeface="+mn-ea"/>
                  <a:cs typeface="Adobe Caslon Pro"/>
                </a:rPr>
                <a:t>The GEO Health </a:t>
              </a:r>
              <a:r>
                <a:rPr lang="en-US" sz="2000" b="0" dirty="0" err="1">
                  <a:solidFill>
                    <a:prstClr val="black"/>
                  </a:solidFill>
                  <a:latin typeface="Adobe Caslon Pro"/>
                  <a:ea typeface="+mn-ea"/>
                  <a:cs typeface="Adobe Caslon Pro"/>
                </a:rPr>
                <a:t>CoP</a:t>
              </a:r>
              <a:r>
                <a:rPr lang="en-US" sz="2000" b="0" dirty="0">
                  <a:solidFill>
                    <a:prstClr val="black"/>
                  </a:solidFill>
                  <a:latin typeface="Adobe Caslon Pro"/>
                  <a:ea typeface="+mn-ea"/>
                  <a:cs typeface="Adobe Caslon Pro"/>
                </a:rPr>
                <a:t> provides a platform for </a:t>
              </a:r>
              <a:r>
                <a:rPr lang="en-US" sz="2000" b="0" dirty="0" smtClean="0">
                  <a:solidFill>
                    <a:prstClr val="black"/>
                  </a:solidFill>
                  <a:latin typeface="Adobe Caslon Pro"/>
                  <a:ea typeface="+mn-ea"/>
                  <a:cs typeface="Adobe Caslon Pro"/>
                </a:rPr>
                <a:t>public </a:t>
              </a:r>
              <a:r>
                <a:rPr lang="en-US" sz="2000" b="0" dirty="0">
                  <a:solidFill>
                    <a:prstClr val="black"/>
                  </a:solidFill>
                  <a:latin typeface="Adobe Caslon Pro"/>
                  <a:ea typeface="+mn-ea"/>
                  <a:cs typeface="Adobe Caslon Pro"/>
                </a:rPr>
                <a:t>health, </a:t>
              </a:r>
              <a:r>
                <a:rPr lang="en-US" sz="2000" b="0" dirty="0" smtClean="0">
                  <a:solidFill>
                    <a:prstClr val="black"/>
                  </a:solidFill>
                  <a:latin typeface="Adobe Caslon Pro"/>
                  <a:ea typeface="+mn-ea"/>
                  <a:cs typeface="Adobe Caslon Pro"/>
                </a:rPr>
                <a:t>medical, air quality, </a:t>
              </a:r>
              <a:r>
                <a:rPr lang="en-US" sz="2000" b="0" dirty="0">
                  <a:solidFill>
                    <a:prstClr val="black"/>
                  </a:solidFill>
                  <a:latin typeface="Adobe Caslon Pro"/>
                  <a:ea typeface="+mn-ea"/>
                  <a:cs typeface="Adobe Caslon Pro"/>
                </a:rPr>
                <a:t>and other interested communities to </a:t>
              </a:r>
              <a:r>
                <a:rPr lang="en-US" sz="2000" b="0" dirty="0" smtClean="0">
                  <a:solidFill>
                    <a:prstClr val="black"/>
                  </a:solidFill>
                  <a:latin typeface="Adobe Caslon Pro"/>
                  <a:ea typeface="+mn-ea"/>
                  <a:cs typeface="Adobe Caslon Pro"/>
                </a:rPr>
                <a:t>support  </a:t>
              </a:r>
              <a:r>
                <a:rPr lang="en-US" sz="2000" b="0" dirty="0">
                  <a:solidFill>
                    <a:prstClr val="black"/>
                  </a:solidFill>
                  <a:latin typeface="Adobe Caslon Pro"/>
                  <a:ea typeface="+mn-ea"/>
                  <a:cs typeface="Adobe Caslon Pro"/>
                </a:rPr>
                <a:t>GEO Health </a:t>
              </a:r>
              <a:r>
                <a:rPr lang="en-US" sz="2000" b="0" dirty="0" smtClean="0">
                  <a:solidFill>
                    <a:prstClr val="black"/>
                  </a:solidFill>
                  <a:latin typeface="Adobe Caslon Pro"/>
                  <a:ea typeface="+mn-ea"/>
                  <a:cs typeface="Adobe Caslon Pro"/>
                </a:rPr>
                <a:t>Tasks. </a:t>
              </a:r>
              <a:r>
                <a:rPr lang="en-US" sz="2000" b="0" dirty="0">
                  <a:solidFill>
                    <a:prstClr val="black"/>
                  </a:solidFill>
                  <a:latin typeface="Adobe Caslon Pro"/>
                  <a:ea typeface="+mn-ea"/>
                  <a:cs typeface="Adobe Caslon Pro"/>
                </a:rPr>
                <a:t> </a:t>
              </a:r>
            </a:p>
          </p:txBody>
        </p:sp>
        <p:sp>
          <p:nvSpPr>
            <p:cNvPr id="6" name="TextBox 5"/>
            <p:cNvSpPr txBox="1"/>
            <p:nvPr/>
          </p:nvSpPr>
          <p:spPr>
            <a:xfrm>
              <a:off x="1151043" y="2684089"/>
              <a:ext cx="1372901" cy="523220"/>
            </a:xfrm>
            <a:prstGeom prst="rect">
              <a:avLst/>
            </a:prstGeom>
            <a:noFill/>
          </p:spPr>
          <p:txBody>
            <a:bodyPr wrap="none" rtlCol="0">
              <a:spAutoFit/>
            </a:bodyPr>
            <a:lstStyle/>
            <a:p>
              <a:pPr defTabSz="457200" eaLnBrk="1" fontAlgn="auto" hangingPunct="1">
                <a:spcBef>
                  <a:spcPts val="0"/>
                </a:spcBef>
                <a:spcAft>
                  <a:spcPts val="0"/>
                </a:spcAft>
              </a:pPr>
              <a:r>
                <a:rPr lang="en-US" sz="2800" b="0" dirty="0" smtClean="0">
                  <a:solidFill>
                    <a:prstClr val="black"/>
                  </a:solidFill>
                  <a:latin typeface="Cambria Math"/>
                  <a:ea typeface="+mn-ea"/>
                  <a:cs typeface="Cambria Math"/>
                </a:rPr>
                <a:t>Purpose</a:t>
              </a:r>
              <a:endParaRPr lang="en-US" sz="2800" b="0" dirty="0">
                <a:solidFill>
                  <a:prstClr val="black"/>
                </a:solidFill>
                <a:latin typeface="Cambria Math"/>
                <a:ea typeface="+mn-ea"/>
                <a:cs typeface="Cambria Math"/>
              </a:endParaRPr>
            </a:p>
          </p:txBody>
        </p:sp>
      </p:grpSp>
      <p:pic>
        <p:nvPicPr>
          <p:cNvPr id="13" name="Picture 12" descr="Goal-Iconedited.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7043" y="2414486"/>
            <a:ext cx="910286" cy="914400"/>
          </a:xfrm>
          <a:prstGeom prst="ellipse">
            <a:avLst/>
          </a:prstGeom>
          <a:ln>
            <a:solidFill>
              <a:srgbClr val="42464B"/>
            </a:solidFill>
          </a:ln>
        </p:spPr>
      </p:pic>
      <p:grpSp>
        <p:nvGrpSpPr>
          <p:cNvPr id="14" name="Group 13"/>
          <p:cNvGrpSpPr/>
          <p:nvPr/>
        </p:nvGrpSpPr>
        <p:grpSpPr>
          <a:xfrm>
            <a:off x="3595286" y="2650866"/>
            <a:ext cx="5400577" cy="4247243"/>
            <a:chOff x="-352868" y="1851645"/>
            <a:chExt cx="5400577" cy="4247243"/>
          </a:xfrm>
        </p:grpSpPr>
        <p:sp>
          <p:nvSpPr>
            <p:cNvPr id="15" name="TextBox 14"/>
            <p:cNvSpPr txBox="1"/>
            <p:nvPr/>
          </p:nvSpPr>
          <p:spPr>
            <a:xfrm>
              <a:off x="-352868" y="2621013"/>
              <a:ext cx="5400577" cy="3477875"/>
            </a:xfrm>
            <a:prstGeom prst="rect">
              <a:avLst/>
            </a:prstGeom>
            <a:noFill/>
          </p:spPr>
          <p:txBody>
            <a:bodyPr wrap="square" rtlCol="0">
              <a:spAutoFit/>
            </a:bodyPr>
            <a:lstStyle/>
            <a:p>
              <a:pPr marL="285750" indent="-285750" defTabSz="457200" eaLnBrk="1" fontAlgn="auto" hangingPunct="1">
                <a:spcBef>
                  <a:spcPts val="0"/>
                </a:spcBef>
                <a:spcAft>
                  <a:spcPts val="600"/>
                </a:spcAft>
                <a:buFont typeface="Arial"/>
                <a:buChar char="•"/>
              </a:pPr>
              <a:r>
                <a:rPr lang="en-US" sz="1500" b="0" dirty="0" err="1" smtClean="0">
                  <a:solidFill>
                    <a:prstClr val="black"/>
                  </a:solidFill>
                  <a:latin typeface="Adobe Caslon Pro"/>
                  <a:ea typeface="+mn-ea"/>
                  <a:cs typeface="Adobe Caslon Pro"/>
                </a:rPr>
                <a:t>Airnow</a:t>
              </a:r>
              <a:r>
                <a:rPr lang="en-US" sz="1500" b="0" dirty="0" smtClean="0">
                  <a:solidFill>
                    <a:prstClr val="black"/>
                  </a:solidFill>
                  <a:latin typeface="Adobe Caslon Pro"/>
                  <a:ea typeface="+mn-ea"/>
                  <a:cs typeface="Adobe Caslon Pro"/>
                </a:rPr>
                <a:t> International: Expanding Networks and Integrating Methods for Air Quality and Health Data (Community Activity)</a:t>
              </a:r>
              <a:endParaRPr lang="en-US" sz="1500" b="0" dirty="0">
                <a:solidFill>
                  <a:prstClr val="black"/>
                </a:solidFill>
                <a:latin typeface="Adobe Caslon Pro"/>
                <a:ea typeface="+mn-ea"/>
                <a:cs typeface="Adobe Caslon Pro"/>
              </a:endParaRPr>
            </a:p>
            <a:p>
              <a:pPr marL="285750" indent="-285750" defTabSz="457200" eaLnBrk="1" fontAlgn="auto" hangingPunct="1">
                <a:spcBef>
                  <a:spcPts val="0"/>
                </a:spcBef>
                <a:spcAft>
                  <a:spcPts val="600"/>
                </a:spcAft>
                <a:buFont typeface="Arial"/>
                <a:buChar char="•"/>
              </a:pPr>
              <a:r>
                <a:rPr lang="en-US" sz="1500" b="0" dirty="0" smtClean="0">
                  <a:solidFill>
                    <a:prstClr val="black"/>
                  </a:solidFill>
                  <a:latin typeface="Adobe Caslon Pro"/>
                  <a:ea typeface="+mn-ea"/>
                  <a:cs typeface="Adobe Caslon Pro"/>
                </a:rPr>
                <a:t>Copernicus Atmospheric Monitoring Service (CAMS) (Community Activity)</a:t>
              </a:r>
              <a:endParaRPr lang="en-US" sz="1500" b="0" dirty="0">
                <a:solidFill>
                  <a:prstClr val="black"/>
                </a:solidFill>
                <a:latin typeface="Adobe Caslon Pro"/>
                <a:ea typeface="+mn-ea"/>
                <a:cs typeface="Adobe Caslon Pro"/>
              </a:endParaRPr>
            </a:p>
            <a:p>
              <a:pPr marL="285750" indent="-285750" defTabSz="457200" eaLnBrk="1" fontAlgn="auto" hangingPunct="1">
                <a:spcBef>
                  <a:spcPts val="0"/>
                </a:spcBef>
                <a:spcAft>
                  <a:spcPts val="600"/>
                </a:spcAft>
                <a:buFont typeface="Arial"/>
                <a:buChar char="•"/>
              </a:pPr>
              <a:r>
                <a:rPr lang="en-US" sz="1500" b="0" dirty="0" smtClean="0">
                  <a:solidFill>
                    <a:prstClr val="black"/>
                  </a:solidFill>
                  <a:latin typeface="Adobe Caslon Pro"/>
                  <a:ea typeface="+mn-ea"/>
                  <a:cs typeface="Adobe Caslon Pro"/>
                </a:rPr>
                <a:t>Harmful Algal Bloom (HAB) Early Warning System (Community Activity)</a:t>
              </a:r>
              <a:endParaRPr lang="en-US" sz="1500" b="0" dirty="0">
                <a:solidFill>
                  <a:prstClr val="black"/>
                </a:solidFill>
                <a:latin typeface="Adobe Caslon Pro"/>
                <a:ea typeface="+mn-ea"/>
                <a:cs typeface="Adobe Caslon Pro"/>
              </a:endParaRPr>
            </a:p>
            <a:p>
              <a:pPr marL="285750" indent="-285750" defTabSz="457200" eaLnBrk="1" fontAlgn="auto" hangingPunct="1">
                <a:spcBef>
                  <a:spcPts val="0"/>
                </a:spcBef>
                <a:spcAft>
                  <a:spcPts val="600"/>
                </a:spcAft>
                <a:buFont typeface="Arial"/>
                <a:buChar char="•"/>
              </a:pPr>
              <a:r>
                <a:rPr lang="en-US" sz="1500" b="0" dirty="0" smtClean="0">
                  <a:solidFill>
                    <a:prstClr val="black"/>
                  </a:solidFill>
                  <a:latin typeface="Adobe Caslon Pro"/>
                  <a:ea typeface="+mn-ea"/>
                  <a:cs typeface="Adobe Caslon Pro"/>
                </a:rPr>
                <a:t>Global Observation System for Persistent Organic Pollutants (GOS4POPS) (Initiative)</a:t>
              </a:r>
            </a:p>
            <a:p>
              <a:pPr marL="285750" indent="-285750" defTabSz="457200" eaLnBrk="1" fontAlgn="auto" hangingPunct="1">
                <a:spcBef>
                  <a:spcPts val="0"/>
                </a:spcBef>
                <a:spcAft>
                  <a:spcPts val="600"/>
                </a:spcAft>
                <a:buFont typeface="Arial"/>
                <a:buChar char="•"/>
              </a:pPr>
              <a:r>
                <a:rPr lang="en-US" sz="1500" b="0" dirty="0" smtClean="0">
                  <a:solidFill>
                    <a:prstClr val="black"/>
                  </a:solidFill>
                  <a:latin typeface="Adobe Caslon Pro"/>
                  <a:ea typeface="+mn-ea"/>
                  <a:cs typeface="Adobe Caslon Pro"/>
                </a:rPr>
                <a:t>Global Observation System for Mercury (GOS4M) (Flagship)</a:t>
              </a:r>
              <a:endParaRPr lang="en-US" sz="1500" b="0" dirty="0">
                <a:solidFill>
                  <a:prstClr val="black"/>
                </a:solidFill>
                <a:latin typeface="Adobe Caslon Pro"/>
                <a:ea typeface="+mn-ea"/>
                <a:cs typeface="Adobe Caslon Pro"/>
              </a:endParaRPr>
            </a:p>
            <a:p>
              <a:pPr marL="285750" indent="-285750" defTabSz="457200" eaLnBrk="1" fontAlgn="auto" hangingPunct="1">
                <a:spcBef>
                  <a:spcPts val="0"/>
                </a:spcBef>
                <a:spcAft>
                  <a:spcPts val="600"/>
                </a:spcAft>
                <a:buFont typeface="Arial"/>
                <a:buChar char="•"/>
              </a:pPr>
              <a:r>
                <a:rPr lang="en-US" sz="1500" b="0" dirty="0">
                  <a:solidFill>
                    <a:prstClr val="black"/>
                  </a:solidFill>
                  <a:latin typeface="Adobe Caslon Pro"/>
                  <a:ea typeface="+mn-ea"/>
                  <a:cs typeface="Adobe Caslon Pro"/>
                </a:rPr>
                <a:t>Integrated Information Systems for Health (vector-borne and water-related </a:t>
              </a:r>
              <a:r>
                <a:rPr lang="en-US" sz="1500" b="0" dirty="0" smtClean="0">
                  <a:solidFill>
                    <a:prstClr val="black"/>
                  </a:solidFill>
                  <a:latin typeface="Adobe Caslon Pro"/>
                  <a:ea typeface="+mn-ea"/>
                  <a:cs typeface="Adobe Caslon Pro"/>
                </a:rPr>
                <a:t>diseases) (Anticipated activity)</a:t>
              </a:r>
              <a:endParaRPr lang="en-US" sz="1500" b="0" dirty="0">
                <a:solidFill>
                  <a:prstClr val="black"/>
                </a:solidFill>
                <a:latin typeface="Adobe Caslon Pro"/>
                <a:ea typeface="+mn-ea"/>
                <a:cs typeface="Adobe Caslon Pro"/>
              </a:endParaRPr>
            </a:p>
          </p:txBody>
        </p:sp>
        <p:sp>
          <p:nvSpPr>
            <p:cNvPr id="16" name="TextBox 15"/>
            <p:cNvSpPr txBox="1"/>
            <p:nvPr/>
          </p:nvSpPr>
          <p:spPr>
            <a:xfrm>
              <a:off x="1533625" y="1851645"/>
              <a:ext cx="2902846" cy="523220"/>
            </a:xfrm>
            <a:prstGeom prst="rect">
              <a:avLst/>
            </a:prstGeom>
            <a:noFill/>
          </p:spPr>
          <p:txBody>
            <a:bodyPr wrap="none" rtlCol="0">
              <a:spAutoFit/>
            </a:bodyPr>
            <a:lstStyle/>
            <a:p>
              <a:pPr defTabSz="457200" eaLnBrk="1" fontAlgn="auto" hangingPunct="1">
                <a:spcBef>
                  <a:spcPts val="0"/>
                </a:spcBef>
                <a:spcAft>
                  <a:spcPts val="0"/>
                </a:spcAft>
              </a:pPr>
              <a:r>
                <a:rPr lang="en-US" sz="2800" b="0" dirty="0" smtClean="0">
                  <a:solidFill>
                    <a:prstClr val="black"/>
                  </a:solidFill>
                  <a:latin typeface="Cambria Math"/>
                  <a:ea typeface="+mn-ea"/>
                  <a:cs typeface="Cambria Math"/>
                </a:rPr>
                <a:t>Work Programme</a:t>
              </a:r>
              <a:endParaRPr lang="en-US" sz="2800" b="0" dirty="0">
                <a:solidFill>
                  <a:prstClr val="black"/>
                </a:solidFill>
                <a:latin typeface="Cambria Math"/>
                <a:ea typeface="+mn-ea"/>
                <a:cs typeface="Cambria Math"/>
              </a:endParaRPr>
            </a:p>
          </p:txBody>
        </p:sp>
      </p:grpSp>
      <p:pic>
        <p:nvPicPr>
          <p:cNvPr id="18" name="Picture 17" descr="objectives-icon copy edited.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79796" y="2414486"/>
            <a:ext cx="914400" cy="914400"/>
          </a:xfrm>
          <a:prstGeom prst="ellipse">
            <a:avLst/>
          </a:prstGeom>
          <a:ln>
            <a:solidFill>
              <a:srgbClr val="42464B"/>
            </a:solidFill>
          </a:ln>
        </p:spPr>
      </p:pic>
    </p:spTree>
    <p:extLst>
      <p:ext uri="{BB962C8B-B14F-4D97-AF65-F5344CB8AC3E}">
        <p14:creationId xmlns:p14="http://schemas.microsoft.com/office/powerpoint/2010/main" val="238522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003 transparent background.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820" y="183374"/>
            <a:ext cx="9144000" cy="2340864"/>
          </a:xfrm>
          <a:prstGeom prst="rect">
            <a:avLst/>
          </a:prstGeom>
        </p:spPr>
      </p:pic>
      <p:cxnSp>
        <p:nvCxnSpPr>
          <p:cNvPr id="7" name="Straight Connector 6"/>
          <p:cNvCxnSpPr/>
          <p:nvPr/>
        </p:nvCxnSpPr>
        <p:spPr>
          <a:xfrm>
            <a:off x="934983" y="2381753"/>
            <a:ext cx="0" cy="4114784"/>
          </a:xfrm>
          <a:prstGeom prst="line">
            <a:avLst/>
          </a:prstGeom>
          <a:ln>
            <a:solidFill>
              <a:srgbClr val="42464B"/>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09388" y="4608959"/>
            <a:ext cx="2351926" cy="400110"/>
          </a:xfrm>
          <a:prstGeom prst="rect">
            <a:avLst/>
          </a:prstGeom>
          <a:noFill/>
        </p:spPr>
        <p:txBody>
          <a:bodyPr wrap="none" rtlCol="0">
            <a:spAutoFit/>
          </a:bodyPr>
          <a:lstStyle/>
          <a:p>
            <a:pPr marL="285750" indent="-285750" defTabSz="457200" eaLnBrk="1" fontAlgn="auto" hangingPunct="1">
              <a:spcBef>
                <a:spcPts val="0"/>
              </a:spcBef>
              <a:spcAft>
                <a:spcPts val="0"/>
              </a:spcAft>
              <a:buFont typeface="Arial"/>
              <a:buChar char="•"/>
            </a:pPr>
            <a:r>
              <a:rPr lang="en-US" sz="2000" dirty="0" smtClean="0">
                <a:solidFill>
                  <a:srgbClr val="42464B"/>
                </a:solidFill>
                <a:latin typeface="Cambria Math"/>
                <a:ea typeface="+mn-ea"/>
                <a:cs typeface="Cambria Math"/>
              </a:rPr>
              <a:t>RECENT EVENTS</a:t>
            </a:r>
            <a:endParaRPr lang="en-US" sz="2000" dirty="0">
              <a:solidFill>
                <a:srgbClr val="42464B"/>
              </a:solidFill>
              <a:latin typeface="Cambria Math"/>
              <a:ea typeface="+mn-ea"/>
              <a:cs typeface="Cambria Math"/>
            </a:endParaRPr>
          </a:p>
        </p:txBody>
      </p:sp>
      <p:sp>
        <p:nvSpPr>
          <p:cNvPr id="11" name="TextBox 10"/>
          <p:cNvSpPr txBox="1"/>
          <p:nvPr/>
        </p:nvSpPr>
        <p:spPr>
          <a:xfrm>
            <a:off x="809388" y="2760688"/>
            <a:ext cx="2672526" cy="400110"/>
          </a:xfrm>
          <a:prstGeom prst="rect">
            <a:avLst/>
          </a:prstGeom>
          <a:noFill/>
        </p:spPr>
        <p:txBody>
          <a:bodyPr wrap="none" rtlCol="0">
            <a:spAutoFit/>
          </a:bodyPr>
          <a:lstStyle/>
          <a:p>
            <a:pPr marL="285750" indent="-285750" defTabSz="457200" eaLnBrk="1" fontAlgn="auto" hangingPunct="1">
              <a:spcBef>
                <a:spcPts val="0"/>
              </a:spcBef>
              <a:spcAft>
                <a:spcPts val="0"/>
              </a:spcAft>
              <a:buFont typeface="Arial"/>
              <a:buChar char="•"/>
            </a:pPr>
            <a:r>
              <a:rPr lang="en-US" sz="2000" dirty="0" smtClean="0">
                <a:solidFill>
                  <a:srgbClr val="42464B"/>
                </a:solidFill>
                <a:latin typeface="Cambria Math"/>
                <a:ea typeface="+mn-ea"/>
                <a:cs typeface="Cambria Math"/>
              </a:rPr>
              <a:t>UPCOMING EVENTS</a:t>
            </a:r>
            <a:endParaRPr lang="en-US" sz="2000" dirty="0">
              <a:solidFill>
                <a:srgbClr val="42464B"/>
              </a:solidFill>
              <a:latin typeface="Cambria Math"/>
              <a:ea typeface="+mn-ea"/>
              <a:cs typeface="Cambria Math"/>
            </a:endParaRPr>
          </a:p>
        </p:txBody>
      </p:sp>
      <p:sp>
        <p:nvSpPr>
          <p:cNvPr id="12" name="TextBox 11"/>
          <p:cNvSpPr txBox="1"/>
          <p:nvPr/>
        </p:nvSpPr>
        <p:spPr>
          <a:xfrm>
            <a:off x="1214083" y="5038388"/>
            <a:ext cx="7733291" cy="1077218"/>
          </a:xfrm>
          <a:prstGeom prst="rect">
            <a:avLst/>
          </a:prstGeom>
          <a:noFill/>
        </p:spPr>
        <p:txBody>
          <a:bodyPr wrap="square" rtlCol="0">
            <a:spAutoFit/>
          </a:bodyPr>
          <a:lstStyle/>
          <a:p>
            <a:pPr defTabSz="457200" eaLnBrk="1" fontAlgn="auto" hangingPunct="1">
              <a:spcBef>
                <a:spcPts val="0"/>
              </a:spcBef>
              <a:spcAft>
                <a:spcPts val="0"/>
              </a:spcAft>
            </a:pPr>
            <a:r>
              <a:rPr lang="en-US" sz="1600" b="0" dirty="0" smtClean="0">
                <a:solidFill>
                  <a:srgbClr val="42464B"/>
                </a:solidFill>
                <a:latin typeface="Helvetica Neue Medium"/>
                <a:ea typeface="+mn-ea"/>
                <a:cs typeface="Helvetica Neue Medium"/>
              </a:rPr>
              <a:t>Hosted membership-wide telecon to discuss </a:t>
            </a:r>
            <a:r>
              <a:rPr lang="en-US" sz="1600" b="0" dirty="0">
                <a:solidFill>
                  <a:srgbClr val="42464B"/>
                </a:solidFill>
                <a:latin typeface="Helvetica Neue Medium"/>
                <a:ea typeface="+mn-ea"/>
                <a:cs typeface="Helvetica Neue Medium"/>
              </a:rPr>
              <a:t>2017-2018 GEO Work </a:t>
            </a:r>
            <a:r>
              <a:rPr lang="en-US" sz="1600" b="0" dirty="0" smtClean="0">
                <a:solidFill>
                  <a:srgbClr val="42464B"/>
                </a:solidFill>
                <a:latin typeface="Helvetica Neue Medium"/>
                <a:ea typeface="+mn-ea"/>
                <a:cs typeface="Helvetica Neue Medium"/>
              </a:rPr>
              <a:t>Plan, the 2016  GEO </a:t>
            </a:r>
            <a:r>
              <a:rPr lang="en-US" sz="1600" b="0" dirty="0">
                <a:solidFill>
                  <a:srgbClr val="42464B"/>
                </a:solidFill>
                <a:latin typeface="Helvetica Neue Medium"/>
                <a:ea typeface="+mn-ea"/>
                <a:cs typeface="Helvetica Neue Medium"/>
              </a:rPr>
              <a:t>Plenary in November, and </a:t>
            </a:r>
            <a:r>
              <a:rPr lang="en-US" sz="1600" b="0" dirty="0" smtClean="0">
                <a:solidFill>
                  <a:srgbClr val="42464B"/>
                </a:solidFill>
                <a:latin typeface="Helvetica Neue Medium"/>
                <a:ea typeface="+mn-ea"/>
                <a:cs typeface="Helvetica Neue Medium"/>
              </a:rPr>
              <a:t>on</a:t>
            </a:r>
            <a:r>
              <a:rPr lang="en-US" sz="1600" b="0" dirty="0">
                <a:solidFill>
                  <a:srgbClr val="42464B"/>
                </a:solidFill>
                <a:latin typeface="Helvetica Neue Medium"/>
                <a:ea typeface="+mn-ea"/>
                <a:cs typeface="Helvetica Neue Medium"/>
              </a:rPr>
              <a:t>-going regional or global </a:t>
            </a:r>
            <a:r>
              <a:rPr lang="en-US" sz="1600" b="0" dirty="0" smtClean="0">
                <a:solidFill>
                  <a:srgbClr val="42464B"/>
                </a:solidFill>
                <a:latin typeface="Helvetica Neue Medium"/>
                <a:ea typeface="+mn-ea"/>
                <a:cs typeface="Helvetica Neue Medium"/>
              </a:rPr>
              <a:t>health activities/plans.</a:t>
            </a:r>
          </a:p>
          <a:p>
            <a:pPr defTabSz="457200" eaLnBrk="1" fontAlgn="auto" hangingPunct="1">
              <a:spcBef>
                <a:spcPts val="0"/>
              </a:spcBef>
              <a:spcAft>
                <a:spcPts val="0"/>
              </a:spcAft>
            </a:pPr>
            <a:endParaRPr lang="en-US" sz="1600" b="0" dirty="0" smtClean="0">
              <a:solidFill>
                <a:srgbClr val="42464B"/>
              </a:solidFill>
              <a:latin typeface="Helvetica Neue Medium"/>
              <a:ea typeface="+mn-ea"/>
              <a:cs typeface="Helvetica Neue Medium"/>
            </a:endParaRPr>
          </a:p>
          <a:p>
            <a:pPr defTabSz="457200" eaLnBrk="1" fontAlgn="auto" hangingPunct="1">
              <a:spcBef>
                <a:spcPts val="0"/>
              </a:spcBef>
              <a:spcAft>
                <a:spcPts val="0"/>
              </a:spcAft>
            </a:pPr>
            <a:r>
              <a:rPr lang="en-US" sz="1600" b="0" dirty="0" smtClean="0">
                <a:solidFill>
                  <a:srgbClr val="42464B"/>
                </a:solidFill>
                <a:latin typeface="Helvetica Neue Medium"/>
                <a:ea typeface="+mn-ea"/>
                <a:cs typeface="Helvetica Neue Medium"/>
              </a:rPr>
              <a:t>Updated Members email </a:t>
            </a:r>
            <a:r>
              <a:rPr lang="en-US" sz="1600" b="0" dirty="0" err="1" smtClean="0">
                <a:solidFill>
                  <a:srgbClr val="42464B"/>
                </a:solidFill>
                <a:latin typeface="Helvetica Neue Medium"/>
                <a:ea typeface="+mn-ea"/>
                <a:cs typeface="Helvetica Neue Medium"/>
              </a:rPr>
              <a:t>listserve</a:t>
            </a:r>
            <a:r>
              <a:rPr lang="en-US" sz="1600" b="0" dirty="0" smtClean="0">
                <a:solidFill>
                  <a:srgbClr val="42464B"/>
                </a:solidFill>
                <a:latin typeface="Helvetica Neue Medium"/>
                <a:ea typeface="+mn-ea"/>
                <a:cs typeface="Helvetica Neue Medium"/>
              </a:rPr>
              <a:t> for renewed communications.</a:t>
            </a:r>
            <a:endParaRPr lang="en-US" sz="1600" b="0" dirty="0">
              <a:solidFill>
                <a:srgbClr val="42464B"/>
              </a:solidFill>
              <a:latin typeface="Helvetica Neue Medium"/>
              <a:ea typeface="+mn-ea"/>
              <a:cs typeface="Helvetica Neue Medium"/>
            </a:endParaRPr>
          </a:p>
        </p:txBody>
      </p:sp>
      <p:sp>
        <p:nvSpPr>
          <p:cNvPr id="13" name="TextBox 12"/>
          <p:cNvSpPr txBox="1"/>
          <p:nvPr/>
        </p:nvSpPr>
        <p:spPr>
          <a:xfrm>
            <a:off x="1214083" y="3227719"/>
            <a:ext cx="7733291" cy="1323439"/>
          </a:xfrm>
          <a:prstGeom prst="rect">
            <a:avLst/>
          </a:prstGeom>
          <a:noFill/>
        </p:spPr>
        <p:txBody>
          <a:bodyPr wrap="square" rtlCol="0">
            <a:spAutoFit/>
          </a:bodyPr>
          <a:lstStyle/>
          <a:p>
            <a:pPr defTabSz="457200" eaLnBrk="1" fontAlgn="auto" hangingPunct="1">
              <a:spcBef>
                <a:spcPts val="0"/>
              </a:spcBef>
              <a:spcAft>
                <a:spcPts val="0"/>
              </a:spcAft>
            </a:pPr>
            <a:r>
              <a:rPr lang="en-US" sz="1600" b="0" dirty="0" smtClean="0">
                <a:solidFill>
                  <a:srgbClr val="42464B"/>
                </a:solidFill>
                <a:latin typeface="Helvetica Neue Medium"/>
                <a:ea typeface="+mn-ea"/>
                <a:cs typeface="Helvetica Neue Medium"/>
              </a:rPr>
              <a:t>Planning an in-person meeting in 2017 with members in conjunction with a larger health event to ensure greater attendance and minimize travel costs.</a:t>
            </a:r>
          </a:p>
          <a:p>
            <a:pPr defTabSz="457200" eaLnBrk="1" fontAlgn="auto" hangingPunct="1">
              <a:spcBef>
                <a:spcPts val="0"/>
              </a:spcBef>
              <a:spcAft>
                <a:spcPts val="0"/>
              </a:spcAft>
            </a:pPr>
            <a:endParaRPr lang="en-US" sz="1600" b="0" dirty="0" smtClean="0">
              <a:solidFill>
                <a:srgbClr val="42464B"/>
              </a:solidFill>
              <a:latin typeface="Helvetica Neue Medium"/>
              <a:ea typeface="+mn-ea"/>
              <a:cs typeface="Helvetica Neue Medium"/>
            </a:endParaRPr>
          </a:p>
          <a:p>
            <a:pPr defTabSz="457200" eaLnBrk="1" fontAlgn="auto" hangingPunct="1">
              <a:spcBef>
                <a:spcPts val="0"/>
              </a:spcBef>
              <a:spcAft>
                <a:spcPts val="0"/>
              </a:spcAft>
            </a:pPr>
            <a:r>
              <a:rPr lang="en-US" sz="1600" b="0" dirty="0" smtClean="0">
                <a:solidFill>
                  <a:srgbClr val="42464B"/>
                </a:solidFill>
                <a:latin typeface="Helvetica Neue Medium"/>
                <a:ea typeface="+mn-ea"/>
                <a:cs typeface="Helvetica Neue Medium"/>
              </a:rPr>
              <a:t>Launch newly designed website for communication and engagement with members and the greater community.</a:t>
            </a:r>
          </a:p>
        </p:txBody>
      </p:sp>
      <p:sp>
        <p:nvSpPr>
          <p:cNvPr id="14" name="Oval 13"/>
          <p:cNvSpPr/>
          <p:nvPr/>
        </p:nvSpPr>
        <p:spPr>
          <a:xfrm>
            <a:off x="851253" y="2859760"/>
            <a:ext cx="167460" cy="170230"/>
          </a:xfrm>
          <a:prstGeom prst="ellipse">
            <a:avLst/>
          </a:prstGeom>
          <a:solidFill>
            <a:srgbClr val="134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b="0">
              <a:solidFill>
                <a:prstClr val="white"/>
              </a:solidFill>
            </a:endParaRPr>
          </a:p>
        </p:txBody>
      </p:sp>
      <p:sp>
        <p:nvSpPr>
          <p:cNvPr id="16" name="Oval 15"/>
          <p:cNvSpPr/>
          <p:nvPr/>
        </p:nvSpPr>
        <p:spPr>
          <a:xfrm>
            <a:off x="851253" y="4739651"/>
            <a:ext cx="167460" cy="170230"/>
          </a:xfrm>
          <a:prstGeom prst="ellipse">
            <a:avLst/>
          </a:prstGeom>
          <a:solidFill>
            <a:srgbClr val="134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b="0">
              <a:solidFill>
                <a:prstClr val="white"/>
              </a:solidFill>
            </a:endParaRPr>
          </a:p>
        </p:txBody>
      </p:sp>
    </p:spTree>
    <p:extLst>
      <p:ext uri="{BB962C8B-B14F-4D97-AF65-F5344CB8AC3E}">
        <p14:creationId xmlns:p14="http://schemas.microsoft.com/office/powerpoint/2010/main" val="19858698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4400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23527" y="1052736"/>
            <a:ext cx="8512359" cy="2492990"/>
          </a:xfrm>
          <a:prstGeom prst="rect">
            <a:avLst/>
          </a:prstGeom>
        </p:spPr>
        <p:txBody>
          <a:bodyPr wrap="square">
            <a:spAutoFit/>
          </a:bodyPr>
          <a:lstStyle/>
          <a:p>
            <a:pPr>
              <a:spcBef>
                <a:spcPts val="0"/>
              </a:spcBef>
              <a:spcAft>
                <a:spcPts val="0"/>
              </a:spcAft>
            </a:pPr>
            <a:r>
              <a:rPr lang="en-US" sz="3600" b="1" cap="small" dirty="0" smtClean="0">
                <a:solidFill>
                  <a:srgbClr val="000000"/>
                </a:solidFill>
                <a:latin typeface="Calibri" panose="020F0502020204030204" pitchFamily="34" charset="0"/>
                <a:ea typeface="Times New Roman" panose="02020603050405020304" pitchFamily="18" charset="0"/>
              </a:rPr>
              <a:t>GEO-XIII </a:t>
            </a:r>
            <a:r>
              <a:rPr lang="en-US" sz="3600" cap="small" dirty="0" smtClean="0">
                <a:solidFill>
                  <a:srgbClr val="000000"/>
                </a:solidFill>
                <a:latin typeface="Calibri" panose="020F0502020204030204" pitchFamily="34" charset="0"/>
                <a:ea typeface="Times New Roman" panose="02020603050405020304" pitchFamily="18" charset="0"/>
              </a:rPr>
              <a:t>Side Event:</a:t>
            </a:r>
          </a:p>
          <a:p>
            <a:pPr>
              <a:spcBef>
                <a:spcPts val="0"/>
              </a:spcBef>
              <a:spcAft>
                <a:spcPts val="0"/>
              </a:spcAft>
            </a:pPr>
            <a:r>
              <a:rPr lang="en-US" sz="3600" b="1" cap="small" dirty="0" smtClean="0">
                <a:solidFill>
                  <a:srgbClr val="000000"/>
                </a:solidFill>
                <a:latin typeface="Calibri" panose="020F0502020204030204" pitchFamily="34" charset="0"/>
                <a:ea typeface="Times New Roman" panose="02020603050405020304" pitchFamily="18" charset="0"/>
              </a:rPr>
              <a:t>Air Quality, Earth Obs</a:t>
            </a:r>
            <a:r>
              <a:rPr lang="en-US" sz="3600" cap="small" dirty="0" smtClean="0">
                <a:solidFill>
                  <a:srgbClr val="000000"/>
                </a:solidFill>
                <a:latin typeface="Calibri" panose="020F0502020204030204" pitchFamily="34" charset="0"/>
                <a:ea typeface="Times New Roman" panose="02020603050405020304" pitchFamily="18" charset="0"/>
              </a:rPr>
              <a:t>ervations</a:t>
            </a:r>
            <a:r>
              <a:rPr lang="en-US" sz="3600" b="1" cap="small" dirty="0" smtClean="0">
                <a:solidFill>
                  <a:srgbClr val="000000"/>
                </a:solidFill>
                <a:latin typeface="Calibri" panose="020F0502020204030204" pitchFamily="34" charset="0"/>
                <a:ea typeface="Times New Roman" panose="02020603050405020304" pitchFamily="18" charset="0"/>
              </a:rPr>
              <a:t>, and Health</a:t>
            </a:r>
          </a:p>
          <a:p>
            <a:pPr>
              <a:spcBef>
                <a:spcPts val="0"/>
              </a:spcBef>
              <a:spcAft>
                <a:spcPts val="0"/>
              </a:spcAft>
            </a:pPr>
            <a:endParaRPr lang="en-US" b="1" cap="small" dirty="0" smtClean="0">
              <a:solidFill>
                <a:srgbClr val="000000"/>
              </a:solidFill>
              <a:latin typeface="Calibri" panose="020F0502020204030204" pitchFamily="34" charset="0"/>
              <a:ea typeface="Times New Roman" panose="02020603050405020304" pitchFamily="18" charset="0"/>
            </a:endParaRPr>
          </a:p>
          <a:p>
            <a:pPr>
              <a:spcBef>
                <a:spcPts val="0"/>
              </a:spcBef>
              <a:spcAft>
                <a:spcPts val="0"/>
              </a:spcAft>
            </a:pPr>
            <a:endParaRPr lang="en-US" sz="2400" cap="small" dirty="0">
              <a:solidFill>
                <a:srgbClr val="000000"/>
              </a:solidFill>
              <a:latin typeface="Calibri" panose="020F0502020204030204" pitchFamily="34" charset="0"/>
            </a:endParaRPr>
          </a:p>
          <a:p>
            <a:pPr>
              <a:spcBef>
                <a:spcPts val="0"/>
              </a:spcBef>
              <a:spcAft>
                <a:spcPts val="0"/>
              </a:spcAft>
            </a:pPr>
            <a:endParaRPr lang="en-US" sz="2400" b="1" cap="small" dirty="0" smtClean="0">
              <a:solidFill>
                <a:srgbClr val="000000"/>
              </a:solidFill>
              <a:latin typeface="Calibri" panose="020F0502020204030204" pitchFamily="34" charset="0"/>
            </a:endParaRPr>
          </a:p>
          <a:p>
            <a:pPr>
              <a:spcBef>
                <a:spcPts val="0"/>
              </a:spcBef>
              <a:spcAft>
                <a:spcPts val="0"/>
              </a:spcAft>
            </a:pPr>
            <a:r>
              <a:rPr lang="en-US" sz="2400" dirty="0">
                <a:solidFill>
                  <a:srgbClr val="000099"/>
                </a:solidFill>
                <a:latin typeface="Calibri" panose="020F0502020204030204" pitchFamily="34" charset="0"/>
              </a:rPr>
              <a:t>Back-up </a:t>
            </a:r>
            <a:r>
              <a:rPr lang="en-US" sz="2400" dirty="0" smtClean="0">
                <a:solidFill>
                  <a:srgbClr val="000099"/>
                </a:solidFill>
                <a:latin typeface="Calibri" panose="020F0502020204030204" pitchFamily="34" charset="0"/>
              </a:rPr>
              <a:t>Materials</a:t>
            </a:r>
          </a:p>
        </p:txBody>
      </p:sp>
    </p:spTree>
    <p:extLst>
      <p:ext uri="{BB962C8B-B14F-4D97-AF65-F5344CB8AC3E}">
        <p14:creationId xmlns:p14="http://schemas.microsoft.com/office/powerpoint/2010/main" val="27563825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ctrTitle"/>
          </p:nvPr>
        </p:nvSpPr>
        <p:spPr bwMode="auto">
          <a:xfrm>
            <a:off x="130175" y="0"/>
            <a:ext cx="8172450" cy="895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sz="2400" dirty="0" smtClean="0">
                <a:solidFill>
                  <a:schemeClr val="bg1"/>
                </a:solidFill>
                <a:cs typeface="Arial" panose="020B0604020202020204" pitchFamily="34" charset="0"/>
              </a:rPr>
              <a:t>Wyoming Exceptional Event Demonstration</a:t>
            </a:r>
          </a:p>
        </p:txBody>
      </p:sp>
      <p:pic>
        <p:nvPicPr>
          <p:cNvPr id="102403" name="Picture 2" descr="Brad Pierce 201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2225675"/>
            <a:ext cx="8382000"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4" name="TextBox 3"/>
          <p:cNvSpPr txBox="1">
            <a:spLocks noChangeArrowheads="1"/>
          </p:cNvSpPr>
          <p:nvPr/>
        </p:nvSpPr>
        <p:spPr bwMode="auto">
          <a:xfrm>
            <a:off x="0" y="895350"/>
            <a:ext cx="92964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1800" smtClean="0">
                <a:solidFill>
                  <a:srgbClr val="000000"/>
                </a:solidFill>
                <a:latin typeface="Arial" panose="020B0604020202020204" pitchFamily="34" charset="0"/>
                <a:ea typeface="+mn-ea"/>
                <a:cs typeface="Arial" panose="020B0604020202020204" pitchFamily="34" charset="0"/>
              </a:rPr>
              <a:t>Wyoming DEQ/AQD used RAQMS ozone analyses utilizing Aqua/AIRS data to issue an exceptional event demonstration package to the EPA for an ozone exceedance at Thunder Basin, June 6, 2012.  This ozone stratospheric intrusion event was documented by the NASA AJAX flight campaign.  EPA accepted in Summer 2014!</a:t>
            </a:r>
          </a:p>
        </p:txBody>
      </p:sp>
      <p:sp>
        <p:nvSpPr>
          <p:cNvPr id="102405" name="TextBox 4"/>
          <p:cNvSpPr txBox="1">
            <a:spLocks noChangeArrowheads="1"/>
          </p:cNvSpPr>
          <p:nvPr/>
        </p:nvSpPr>
        <p:spPr bwMode="auto">
          <a:xfrm>
            <a:off x="7250113" y="6550025"/>
            <a:ext cx="15890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1400" smtClean="0">
                <a:solidFill>
                  <a:srgbClr val="FF0000"/>
                </a:solidFill>
                <a:latin typeface="Arial" panose="020B0604020202020204" pitchFamily="34" charset="0"/>
                <a:ea typeface="+mn-ea"/>
                <a:cs typeface="Arial" panose="020B0604020202020204" pitchFamily="34" charset="0"/>
              </a:rPr>
              <a:t>R.B. Pierce et al.</a:t>
            </a:r>
          </a:p>
        </p:txBody>
      </p:sp>
    </p:spTree>
    <p:extLst>
      <p:ext uri="{BB962C8B-B14F-4D97-AF65-F5344CB8AC3E}">
        <p14:creationId xmlns:p14="http://schemas.microsoft.com/office/powerpoint/2010/main" val="39827935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1250" y="0"/>
            <a:ext cx="6308760" cy="831273"/>
          </a:xfrm>
        </p:spPr>
        <p:txBody>
          <a:bodyPr anchor="ctr"/>
          <a:lstStyle/>
          <a:p>
            <a:pPr>
              <a:lnSpc>
                <a:spcPct val="100000"/>
              </a:lnSpc>
            </a:pPr>
            <a:r>
              <a:rPr lang="en-US" sz="2000" dirty="0" smtClean="0">
                <a:latin typeface="Arial" pitchFamily="34" charset="0"/>
                <a:cs typeface="Arial" pitchFamily="34" charset="0"/>
              </a:rPr>
              <a:t>OMI Data Shows 2008 Recession and </a:t>
            </a:r>
            <a:br>
              <a:rPr lang="en-US" sz="2000" dirty="0" smtClean="0">
                <a:latin typeface="Arial" pitchFamily="34" charset="0"/>
                <a:cs typeface="Arial" pitchFamily="34" charset="0"/>
              </a:rPr>
            </a:br>
            <a:r>
              <a:rPr lang="en-US" sz="2000" dirty="0" smtClean="0">
                <a:latin typeface="Arial" pitchFamily="34" charset="0"/>
                <a:cs typeface="Arial" pitchFamily="34" charset="0"/>
              </a:rPr>
              <a:t>Impacts on Air Quality</a:t>
            </a:r>
            <a:endParaRPr lang="en-US" sz="2000" dirty="0">
              <a:latin typeface="Arial" pitchFamily="34" charset="0"/>
              <a:cs typeface="Arial" pitchFamily="34" charset="0"/>
            </a:endParaRPr>
          </a:p>
        </p:txBody>
      </p:sp>
      <p:sp>
        <p:nvSpPr>
          <p:cNvPr id="7" name="Rectangle 3"/>
          <p:cNvSpPr txBox="1">
            <a:spLocks noChangeArrowheads="1"/>
          </p:cNvSpPr>
          <p:nvPr/>
        </p:nvSpPr>
        <p:spPr bwMode="auto">
          <a:xfrm>
            <a:off x="8628063" y="6503988"/>
            <a:ext cx="515937" cy="354012"/>
          </a:xfrm>
          <a:prstGeom prst="rect">
            <a:avLst/>
          </a:prstGeom>
          <a:noFill/>
          <a:ln w="9525">
            <a:noFill/>
            <a:miter lim="800000"/>
            <a:headEnd/>
            <a:tailEnd/>
          </a:ln>
        </p:spPr>
        <p:txBody>
          <a:bodyPr/>
          <a:lstStyle/>
          <a:p>
            <a:pPr algn="r" eaLnBrk="1" hangingPunct="1"/>
            <a:r>
              <a:rPr lang="en-US" sz="1400" b="0" dirty="0">
                <a:solidFill>
                  <a:srgbClr val="000000"/>
                </a:solidFill>
                <a:ea typeface="ＭＳ Ｐゴシック" charset="-128"/>
              </a:rPr>
              <a:t>|‌ </a:t>
            </a:r>
            <a:fld id="{AB5A6946-C6B7-47BF-B4EF-78326D093AA1}" type="slidenum">
              <a:rPr lang="en-US" sz="1400" b="0">
                <a:solidFill>
                  <a:srgbClr val="000000"/>
                </a:solidFill>
                <a:ea typeface="ＭＳ Ｐゴシック" charset="-128"/>
              </a:rPr>
              <a:pPr algn="r" eaLnBrk="1" hangingPunct="1"/>
              <a:t>24</a:t>
            </a:fld>
            <a:endParaRPr lang="en-US" sz="1400" b="0" dirty="0">
              <a:solidFill>
                <a:srgbClr val="000000"/>
              </a:solidFill>
              <a:ea typeface="ＭＳ Ｐゴシック" charset="-128"/>
            </a:endParaRPr>
          </a:p>
        </p:txBody>
      </p:sp>
      <p:sp>
        <p:nvSpPr>
          <p:cNvPr id="11" name="Content Placeholder 1"/>
          <p:cNvSpPr txBox="1">
            <a:spLocks/>
          </p:cNvSpPr>
          <p:nvPr/>
        </p:nvSpPr>
        <p:spPr>
          <a:xfrm>
            <a:off x="4270932" y="1059161"/>
            <a:ext cx="4415866" cy="752015"/>
          </a:xfrm>
          <a:prstGeom prst="rect">
            <a:avLst/>
          </a:prstGeom>
        </p:spPr>
        <p:txBody>
          <a:bodyPr/>
          <a:lstStyle>
            <a:lvl1pPr marL="282575" indent="-282575" algn="l" rtl="0" eaLnBrk="0" fontAlgn="base" hangingPunct="0">
              <a:spcBef>
                <a:spcPct val="30000"/>
              </a:spcBef>
              <a:spcAft>
                <a:spcPct val="0"/>
              </a:spcAft>
              <a:buChar char="•"/>
              <a:defRPr sz="2000">
                <a:solidFill>
                  <a:schemeClr val="tx1"/>
                </a:solidFill>
                <a:latin typeface="+mn-lt"/>
                <a:ea typeface="+mn-ea"/>
                <a:cs typeface="+mn-cs"/>
              </a:defRPr>
            </a:lvl1pPr>
            <a:lvl2pPr marL="636588" indent="-239713" algn="l" rtl="0" eaLnBrk="0" fontAlgn="base" hangingPunct="0">
              <a:spcBef>
                <a:spcPct val="30000"/>
              </a:spcBef>
              <a:spcAft>
                <a:spcPct val="0"/>
              </a:spcAft>
              <a:buFont typeface="Times" pitchFamily="18" charset="0"/>
              <a:buChar char="–"/>
              <a:defRPr sz="2000">
                <a:solidFill>
                  <a:schemeClr val="tx1"/>
                </a:solidFill>
                <a:latin typeface="+mn-lt"/>
              </a:defRPr>
            </a:lvl2pPr>
            <a:lvl3pPr marL="917575" indent="-166688" algn="l" rtl="0" eaLnBrk="0" fontAlgn="base" hangingPunct="0">
              <a:spcBef>
                <a:spcPct val="30000"/>
              </a:spcBef>
              <a:spcAft>
                <a:spcPct val="0"/>
              </a:spcAft>
              <a:buChar char="•"/>
              <a:defRPr sz="2000">
                <a:solidFill>
                  <a:schemeClr val="tx1"/>
                </a:solidFill>
                <a:latin typeface="+mn-lt"/>
              </a:defRPr>
            </a:lvl3pPr>
            <a:lvl4pPr marL="1255713" indent="-223838" algn="l" rtl="0" eaLnBrk="0" fontAlgn="base" hangingPunct="0">
              <a:spcBef>
                <a:spcPct val="30000"/>
              </a:spcBef>
              <a:spcAft>
                <a:spcPct val="0"/>
              </a:spcAft>
              <a:buChar char="–"/>
              <a:defRPr sz="2000">
                <a:solidFill>
                  <a:schemeClr val="tx1"/>
                </a:solidFill>
                <a:latin typeface="+mn-lt"/>
              </a:defRPr>
            </a:lvl4pPr>
            <a:lvl5pPr marL="1593850" indent="-223838" algn="l" rtl="0" eaLnBrk="0" fontAlgn="base" hangingPunct="0">
              <a:spcBef>
                <a:spcPct val="30000"/>
              </a:spcBef>
              <a:spcAft>
                <a:spcPct val="0"/>
              </a:spcAft>
              <a:buChar char="»"/>
              <a:defRPr sz="2000">
                <a:solidFill>
                  <a:schemeClr val="tx1"/>
                </a:solidFill>
                <a:latin typeface="+mn-lt"/>
              </a:defRPr>
            </a:lvl5pPr>
            <a:lvl6pPr marL="2051050" indent="-223838" algn="l" rtl="0" fontAlgn="base">
              <a:spcBef>
                <a:spcPct val="30000"/>
              </a:spcBef>
              <a:spcAft>
                <a:spcPct val="0"/>
              </a:spcAft>
              <a:buChar char="»"/>
              <a:defRPr sz="2000">
                <a:solidFill>
                  <a:schemeClr val="tx1"/>
                </a:solidFill>
                <a:latin typeface="+mn-lt"/>
              </a:defRPr>
            </a:lvl6pPr>
            <a:lvl7pPr marL="2508250" indent="-223838" algn="l" rtl="0" fontAlgn="base">
              <a:spcBef>
                <a:spcPct val="30000"/>
              </a:spcBef>
              <a:spcAft>
                <a:spcPct val="0"/>
              </a:spcAft>
              <a:buChar char="»"/>
              <a:defRPr sz="2000">
                <a:solidFill>
                  <a:schemeClr val="tx1"/>
                </a:solidFill>
                <a:latin typeface="+mn-lt"/>
              </a:defRPr>
            </a:lvl7pPr>
            <a:lvl8pPr marL="2965450" indent="-223838" algn="l" rtl="0" fontAlgn="base">
              <a:spcBef>
                <a:spcPct val="30000"/>
              </a:spcBef>
              <a:spcAft>
                <a:spcPct val="0"/>
              </a:spcAft>
              <a:buChar char="»"/>
              <a:defRPr sz="2000">
                <a:solidFill>
                  <a:schemeClr val="tx1"/>
                </a:solidFill>
                <a:latin typeface="+mn-lt"/>
              </a:defRPr>
            </a:lvl8pPr>
            <a:lvl9pPr marL="3422650" indent="-223838" algn="l" rtl="0" fontAlgn="base">
              <a:spcBef>
                <a:spcPct val="30000"/>
              </a:spcBef>
              <a:spcAft>
                <a:spcPct val="0"/>
              </a:spcAft>
              <a:buChar char="»"/>
              <a:defRPr sz="2000">
                <a:solidFill>
                  <a:schemeClr val="tx1"/>
                </a:solidFill>
                <a:latin typeface="+mn-lt"/>
              </a:defRPr>
            </a:lvl9pPr>
          </a:lstStyle>
          <a:p>
            <a:pPr marL="0" indent="0">
              <a:buFontTx/>
              <a:buNone/>
            </a:pPr>
            <a:endParaRPr lang="en-US" sz="1800" b="0" dirty="0">
              <a:solidFill>
                <a:srgbClr val="000000"/>
              </a:solidFill>
              <a:cs typeface="Arial" pitchFamily="34" charset="0"/>
            </a:endParaRPr>
          </a:p>
        </p:txBody>
      </p:sp>
      <p:sp>
        <p:nvSpPr>
          <p:cNvPr id="9" name="Rectangle 3"/>
          <p:cNvSpPr txBox="1">
            <a:spLocks noChangeArrowheads="1"/>
          </p:cNvSpPr>
          <p:nvPr/>
        </p:nvSpPr>
        <p:spPr bwMode="auto">
          <a:xfrm>
            <a:off x="8628063" y="6503988"/>
            <a:ext cx="515937" cy="354012"/>
          </a:xfrm>
          <a:prstGeom prst="rect">
            <a:avLst/>
          </a:prstGeom>
          <a:noFill/>
          <a:ln w="9525">
            <a:noFill/>
            <a:miter lim="800000"/>
            <a:headEnd/>
            <a:tailEnd/>
          </a:ln>
        </p:spPr>
        <p:txBody>
          <a:bodyPr/>
          <a:lstStyle/>
          <a:p>
            <a:pPr algn="r" eaLnBrk="1" hangingPunct="1"/>
            <a:r>
              <a:rPr lang="en-US" sz="1400" b="0" dirty="0">
                <a:solidFill>
                  <a:srgbClr val="000000"/>
                </a:solidFill>
                <a:ea typeface="ＭＳ Ｐゴシック" charset="-128"/>
              </a:rPr>
              <a:t>|‌ </a:t>
            </a:r>
            <a:fld id="{AB5A6946-C6B7-47BF-B4EF-78326D093AA1}" type="slidenum">
              <a:rPr lang="en-US" sz="1400" b="0">
                <a:solidFill>
                  <a:srgbClr val="000000"/>
                </a:solidFill>
                <a:ea typeface="ＭＳ Ｐゴシック" charset="-128"/>
              </a:rPr>
              <a:pPr algn="r" eaLnBrk="1" hangingPunct="1"/>
              <a:t>24</a:t>
            </a:fld>
            <a:endParaRPr lang="en-US" sz="1400" b="0" dirty="0">
              <a:solidFill>
                <a:srgbClr val="000000"/>
              </a:solidFill>
              <a:ea typeface="ＭＳ Ｐゴシック" charset="-128"/>
            </a:endParaRPr>
          </a:p>
        </p:txBody>
      </p:sp>
      <p:sp>
        <p:nvSpPr>
          <p:cNvPr id="10" name="Content Placeholder 1"/>
          <p:cNvSpPr txBox="1">
            <a:spLocks/>
          </p:cNvSpPr>
          <p:nvPr/>
        </p:nvSpPr>
        <p:spPr>
          <a:xfrm>
            <a:off x="4270932" y="1059161"/>
            <a:ext cx="4415866" cy="752015"/>
          </a:xfrm>
          <a:prstGeom prst="rect">
            <a:avLst/>
          </a:prstGeom>
        </p:spPr>
        <p:txBody>
          <a:bodyPr/>
          <a:lstStyle>
            <a:lvl1pPr marL="282575" indent="-282575" algn="l" rtl="0" eaLnBrk="0" fontAlgn="base" hangingPunct="0">
              <a:spcBef>
                <a:spcPct val="30000"/>
              </a:spcBef>
              <a:spcAft>
                <a:spcPct val="0"/>
              </a:spcAft>
              <a:buChar char="•"/>
              <a:defRPr sz="2000">
                <a:solidFill>
                  <a:schemeClr val="tx1"/>
                </a:solidFill>
                <a:latin typeface="+mn-lt"/>
                <a:ea typeface="+mn-ea"/>
                <a:cs typeface="+mn-cs"/>
              </a:defRPr>
            </a:lvl1pPr>
            <a:lvl2pPr marL="636588" indent="-239713" algn="l" rtl="0" eaLnBrk="0" fontAlgn="base" hangingPunct="0">
              <a:spcBef>
                <a:spcPct val="30000"/>
              </a:spcBef>
              <a:spcAft>
                <a:spcPct val="0"/>
              </a:spcAft>
              <a:buFont typeface="Times" pitchFamily="18" charset="0"/>
              <a:buChar char="–"/>
              <a:defRPr sz="2000">
                <a:solidFill>
                  <a:schemeClr val="tx1"/>
                </a:solidFill>
                <a:latin typeface="+mn-lt"/>
              </a:defRPr>
            </a:lvl2pPr>
            <a:lvl3pPr marL="917575" indent="-166688" algn="l" rtl="0" eaLnBrk="0" fontAlgn="base" hangingPunct="0">
              <a:spcBef>
                <a:spcPct val="30000"/>
              </a:spcBef>
              <a:spcAft>
                <a:spcPct val="0"/>
              </a:spcAft>
              <a:buChar char="•"/>
              <a:defRPr sz="2000">
                <a:solidFill>
                  <a:schemeClr val="tx1"/>
                </a:solidFill>
                <a:latin typeface="+mn-lt"/>
              </a:defRPr>
            </a:lvl3pPr>
            <a:lvl4pPr marL="1255713" indent="-223838" algn="l" rtl="0" eaLnBrk="0" fontAlgn="base" hangingPunct="0">
              <a:spcBef>
                <a:spcPct val="30000"/>
              </a:spcBef>
              <a:spcAft>
                <a:spcPct val="0"/>
              </a:spcAft>
              <a:buChar char="–"/>
              <a:defRPr sz="2000">
                <a:solidFill>
                  <a:schemeClr val="tx1"/>
                </a:solidFill>
                <a:latin typeface="+mn-lt"/>
              </a:defRPr>
            </a:lvl4pPr>
            <a:lvl5pPr marL="1593850" indent="-223838" algn="l" rtl="0" eaLnBrk="0" fontAlgn="base" hangingPunct="0">
              <a:spcBef>
                <a:spcPct val="30000"/>
              </a:spcBef>
              <a:spcAft>
                <a:spcPct val="0"/>
              </a:spcAft>
              <a:buChar char="»"/>
              <a:defRPr sz="2000">
                <a:solidFill>
                  <a:schemeClr val="tx1"/>
                </a:solidFill>
                <a:latin typeface="+mn-lt"/>
              </a:defRPr>
            </a:lvl5pPr>
            <a:lvl6pPr marL="2051050" indent="-223838" algn="l" rtl="0" fontAlgn="base">
              <a:spcBef>
                <a:spcPct val="30000"/>
              </a:spcBef>
              <a:spcAft>
                <a:spcPct val="0"/>
              </a:spcAft>
              <a:buChar char="»"/>
              <a:defRPr sz="2000">
                <a:solidFill>
                  <a:schemeClr val="tx1"/>
                </a:solidFill>
                <a:latin typeface="+mn-lt"/>
              </a:defRPr>
            </a:lvl6pPr>
            <a:lvl7pPr marL="2508250" indent="-223838" algn="l" rtl="0" fontAlgn="base">
              <a:spcBef>
                <a:spcPct val="30000"/>
              </a:spcBef>
              <a:spcAft>
                <a:spcPct val="0"/>
              </a:spcAft>
              <a:buChar char="»"/>
              <a:defRPr sz="2000">
                <a:solidFill>
                  <a:schemeClr val="tx1"/>
                </a:solidFill>
                <a:latin typeface="+mn-lt"/>
              </a:defRPr>
            </a:lvl7pPr>
            <a:lvl8pPr marL="2965450" indent="-223838" algn="l" rtl="0" fontAlgn="base">
              <a:spcBef>
                <a:spcPct val="30000"/>
              </a:spcBef>
              <a:spcAft>
                <a:spcPct val="0"/>
              </a:spcAft>
              <a:buChar char="»"/>
              <a:defRPr sz="2000">
                <a:solidFill>
                  <a:schemeClr val="tx1"/>
                </a:solidFill>
                <a:latin typeface="+mn-lt"/>
              </a:defRPr>
            </a:lvl8pPr>
            <a:lvl9pPr marL="3422650" indent="-223838" algn="l" rtl="0" fontAlgn="base">
              <a:spcBef>
                <a:spcPct val="30000"/>
              </a:spcBef>
              <a:spcAft>
                <a:spcPct val="0"/>
              </a:spcAft>
              <a:buChar char="»"/>
              <a:defRPr sz="2000">
                <a:solidFill>
                  <a:schemeClr val="tx1"/>
                </a:solidFill>
                <a:latin typeface="+mn-lt"/>
              </a:defRPr>
            </a:lvl9pPr>
          </a:lstStyle>
          <a:p>
            <a:pPr marL="0" indent="0">
              <a:buFontTx/>
              <a:buNone/>
            </a:pPr>
            <a:endParaRPr lang="en-US" sz="1800" b="0" dirty="0">
              <a:solidFill>
                <a:srgbClr val="000000"/>
              </a:solidFill>
              <a:cs typeface="Arial" pitchFamily="34" charset="0"/>
            </a:endParaRPr>
          </a:p>
        </p:txBody>
      </p:sp>
      <p:sp>
        <p:nvSpPr>
          <p:cNvPr id="13" name="TextBox 16"/>
          <p:cNvSpPr txBox="1">
            <a:spLocks noChangeArrowheads="1"/>
          </p:cNvSpPr>
          <p:nvPr/>
        </p:nvSpPr>
        <p:spPr bwMode="auto">
          <a:xfrm>
            <a:off x="71250" y="1038102"/>
            <a:ext cx="3832471"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SzPct val="100000"/>
              <a:buChar char="•"/>
              <a:defRPr sz="3200">
                <a:solidFill>
                  <a:schemeClr val="accent2"/>
                </a:solidFill>
                <a:latin typeface="Times New Roman" pitchFamily="18" charset="0"/>
                <a:ea typeface="ＭＳ Ｐゴシック" pitchFamily="34" charset="-128"/>
              </a:defRPr>
            </a:lvl1pPr>
            <a:lvl2pPr marL="742950" indent="-285750" eaLnBrk="0" hangingPunct="0">
              <a:spcBef>
                <a:spcPct val="20000"/>
              </a:spcBef>
              <a:buSzPct val="100000"/>
              <a:buChar char="–"/>
              <a:defRPr sz="2800">
                <a:solidFill>
                  <a:schemeClr val="accent2"/>
                </a:solidFill>
                <a:latin typeface="Times New Roman" pitchFamily="18" charset="0"/>
                <a:ea typeface="ＭＳ Ｐゴシック" pitchFamily="34" charset="-128"/>
              </a:defRPr>
            </a:lvl2pPr>
            <a:lvl3pPr marL="1143000" indent="-228600" eaLnBrk="0" hangingPunct="0">
              <a:spcBef>
                <a:spcPct val="20000"/>
              </a:spcBef>
              <a:buSzPct val="100000"/>
              <a:buChar char="•"/>
              <a:defRPr sz="2400">
                <a:solidFill>
                  <a:schemeClr val="accent2"/>
                </a:solidFill>
                <a:latin typeface="Times New Roman" pitchFamily="18" charset="0"/>
                <a:ea typeface="ＭＳ Ｐゴシック" pitchFamily="34" charset="-128"/>
              </a:defRPr>
            </a:lvl3pPr>
            <a:lvl4pPr marL="1600200" indent="-228600" eaLnBrk="0" hangingPunct="0">
              <a:spcBef>
                <a:spcPct val="20000"/>
              </a:spcBef>
              <a:buSzPct val="100000"/>
              <a:buChar char="–"/>
              <a:defRPr sz="2000">
                <a:solidFill>
                  <a:schemeClr val="accent2"/>
                </a:solidFill>
                <a:latin typeface="Times New Roman" pitchFamily="18" charset="0"/>
                <a:ea typeface="ＭＳ Ｐゴシック" pitchFamily="34" charset="-128"/>
              </a:defRPr>
            </a:lvl4pPr>
            <a:lvl5pPr marL="2057400" indent="-228600" eaLnBrk="0" hangingPunct="0">
              <a:spcBef>
                <a:spcPct val="20000"/>
              </a:spcBef>
              <a:buSzPct val="100000"/>
              <a:buChar char="»"/>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20000"/>
              </a:spcBef>
              <a:spcAft>
                <a:spcPct val="0"/>
              </a:spcAft>
              <a:buSzPct val="100000"/>
              <a:buChar char="»"/>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20000"/>
              </a:spcBef>
              <a:spcAft>
                <a:spcPct val="0"/>
              </a:spcAft>
              <a:buSzPct val="100000"/>
              <a:buChar char="»"/>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20000"/>
              </a:spcBef>
              <a:spcAft>
                <a:spcPct val="0"/>
              </a:spcAft>
              <a:buSzPct val="100000"/>
              <a:buChar char="»"/>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20000"/>
              </a:spcBef>
              <a:spcAft>
                <a:spcPct val="0"/>
              </a:spcAft>
              <a:buSzPct val="100000"/>
              <a:buChar char="»"/>
              <a:defRPr sz="2000">
                <a:solidFill>
                  <a:schemeClr val="accent2"/>
                </a:solidFill>
                <a:latin typeface="Times New Roman" pitchFamily="18" charset="0"/>
                <a:ea typeface="ＭＳ Ｐゴシック" pitchFamily="34" charset="-128"/>
              </a:defRPr>
            </a:lvl9pPr>
          </a:lstStyle>
          <a:p>
            <a:pPr marL="176213" indent="-176213" eaLnBrk="1" hangingPunct="1">
              <a:spcBef>
                <a:spcPct val="0"/>
              </a:spcBef>
              <a:spcAft>
                <a:spcPts val="600"/>
              </a:spcAft>
              <a:buSzTx/>
              <a:defRPr/>
            </a:pPr>
            <a:r>
              <a:rPr lang="en-US" altLang="en-US" sz="1800" b="0" dirty="0" smtClean="0">
                <a:solidFill>
                  <a:srgbClr val="000000"/>
                </a:solidFill>
                <a:latin typeface="+mn-lt"/>
                <a:cs typeface="Calibri" pitchFamily="34" charset="0"/>
              </a:rPr>
              <a:t>New study (October 2016 in GRL) quantifies the impact of the 2008 recession on 2011 air quality </a:t>
            </a:r>
          </a:p>
          <a:p>
            <a:pPr marL="176213" indent="-176213" eaLnBrk="1" hangingPunct="1">
              <a:spcBef>
                <a:spcPct val="0"/>
              </a:spcBef>
              <a:spcAft>
                <a:spcPts val="600"/>
              </a:spcAft>
              <a:buSzTx/>
              <a:defRPr/>
            </a:pPr>
            <a:r>
              <a:rPr lang="en-US" altLang="en-US" sz="1800" b="0" dirty="0" smtClean="0">
                <a:solidFill>
                  <a:srgbClr val="000000"/>
                </a:solidFill>
                <a:latin typeface="+mn-lt"/>
                <a:cs typeface="Calibri" pitchFamily="34" charset="0"/>
              </a:rPr>
              <a:t>OMI NO</a:t>
            </a:r>
            <a:r>
              <a:rPr lang="en-US" altLang="en-US" sz="1800" b="0" baseline="-25000" dirty="0" smtClean="0">
                <a:solidFill>
                  <a:srgbClr val="000000"/>
                </a:solidFill>
                <a:latin typeface="+mn-lt"/>
                <a:cs typeface="Calibri" pitchFamily="34" charset="0"/>
              </a:rPr>
              <a:t>2</a:t>
            </a:r>
            <a:r>
              <a:rPr lang="en-US" altLang="en-US" sz="1800" b="0" dirty="0" smtClean="0">
                <a:solidFill>
                  <a:srgbClr val="000000"/>
                </a:solidFill>
                <a:latin typeface="+mn-lt"/>
                <a:cs typeface="Calibri" pitchFamily="34" charset="0"/>
              </a:rPr>
              <a:t> data characterized changes in NO</a:t>
            </a:r>
            <a:r>
              <a:rPr lang="en-US" altLang="en-US" sz="1800" b="0" i="1" baseline="-25000" dirty="0" smtClean="0">
                <a:solidFill>
                  <a:srgbClr val="000000"/>
                </a:solidFill>
                <a:latin typeface="+mn-lt"/>
                <a:cs typeface="Calibri" pitchFamily="34" charset="0"/>
              </a:rPr>
              <a:t>x</a:t>
            </a:r>
            <a:r>
              <a:rPr lang="en-US" altLang="en-US" sz="1800" b="0" dirty="0" smtClean="0">
                <a:solidFill>
                  <a:srgbClr val="000000"/>
                </a:solidFill>
                <a:latin typeface="+mn-lt"/>
                <a:cs typeface="Calibri" pitchFamily="34" charset="0"/>
              </a:rPr>
              <a:t> emissions relative to a “business as usual” case (difference shown top right). </a:t>
            </a:r>
          </a:p>
          <a:p>
            <a:pPr marL="176213" indent="-176213" eaLnBrk="1" hangingPunct="1">
              <a:spcBef>
                <a:spcPct val="0"/>
              </a:spcBef>
              <a:spcAft>
                <a:spcPts val="600"/>
              </a:spcAft>
              <a:buSzTx/>
              <a:defRPr/>
            </a:pPr>
            <a:r>
              <a:rPr lang="en-US" altLang="en-US" sz="1800" b="0" dirty="0" smtClean="0">
                <a:solidFill>
                  <a:srgbClr val="000000"/>
                </a:solidFill>
                <a:latin typeface="+mn-lt"/>
                <a:cs typeface="Calibri" pitchFamily="34" charset="0"/>
              </a:rPr>
              <a:t>These NO</a:t>
            </a:r>
            <a:r>
              <a:rPr lang="en-US" altLang="en-US" sz="1800" b="0" i="1" baseline="-25000" dirty="0" smtClean="0">
                <a:solidFill>
                  <a:srgbClr val="000000"/>
                </a:solidFill>
                <a:latin typeface="+mn-lt"/>
                <a:cs typeface="Calibri" pitchFamily="34" charset="0"/>
              </a:rPr>
              <a:t>x</a:t>
            </a:r>
            <a:r>
              <a:rPr lang="en-US" altLang="en-US" sz="1800" b="0" dirty="0" smtClean="0">
                <a:solidFill>
                  <a:srgbClr val="000000"/>
                </a:solidFill>
                <a:latin typeface="+mn-lt"/>
                <a:cs typeface="Calibri" pitchFamily="34" charset="0"/>
              </a:rPr>
              <a:t> changes led to widespread reductions in ozone (difference shown bottom right)</a:t>
            </a:r>
          </a:p>
          <a:p>
            <a:pPr marL="176213" indent="-176213" eaLnBrk="1" hangingPunct="1">
              <a:spcBef>
                <a:spcPct val="0"/>
              </a:spcBef>
              <a:spcAft>
                <a:spcPts val="600"/>
              </a:spcAft>
              <a:buSzTx/>
              <a:defRPr/>
            </a:pPr>
            <a:r>
              <a:rPr lang="en-US" altLang="en-US" sz="1800" b="0" dirty="0" smtClean="0">
                <a:solidFill>
                  <a:srgbClr val="000000"/>
                </a:solidFill>
                <a:latin typeface="+mn-lt"/>
                <a:cs typeface="Calibri" pitchFamily="34" charset="0"/>
              </a:rPr>
              <a:t>Study highlights the value of near-real-time satellite data to understand the air quality impacts of socio-economic events </a:t>
            </a:r>
          </a:p>
          <a:p>
            <a:pPr marL="176213" indent="-176213" eaLnBrk="1" hangingPunct="1">
              <a:spcBef>
                <a:spcPct val="0"/>
              </a:spcBef>
              <a:buSzTx/>
              <a:defRPr/>
            </a:pPr>
            <a:r>
              <a:rPr lang="en-US" altLang="en-US" sz="1800" b="0" dirty="0" smtClean="0">
                <a:solidFill>
                  <a:srgbClr val="000000"/>
                </a:solidFill>
                <a:latin typeface="+mn-lt"/>
                <a:cs typeface="Calibri" pitchFamily="34" charset="0"/>
              </a:rPr>
              <a:t>HAQAST member Daniel Tong led the study, along with </a:t>
            </a:r>
            <a:br>
              <a:rPr lang="en-US" altLang="en-US" sz="1800" b="0" dirty="0" smtClean="0">
                <a:solidFill>
                  <a:srgbClr val="000000"/>
                </a:solidFill>
                <a:latin typeface="+mn-lt"/>
                <a:cs typeface="Calibri" pitchFamily="34" charset="0"/>
              </a:rPr>
            </a:br>
            <a:r>
              <a:rPr lang="en-US" altLang="en-US" sz="1800" b="0" dirty="0" smtClean="0">
                <a:solidFill>
                  <a:srgbClr val="000000"/>
                </a:solidFill>
                <a:latin typeface="+mn-lt"/>
                <a:cs typeface="Calibri" pitchFamily="34" charset="0"/>
              </a:rPr>
              <a:t>AQAST-member Pius Lee (NOAA) and  a collaborating team</a:t>
            </a:r>
          </a:p>
        </p:txBody>
      </p:sp>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11963" y="3885521"/>
            <a:ext cx="5032037" cy="2676568"/>
          </a:xfrm>
          <a:prstGeom prst="rect">
            <a:avLst/>
          </a:prstGeom>
        </p:spPr>
      </p:pic>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15898" y="1125207"/>
            <a:ext cx="4928102" cy="2713032"/>
          </a:xfrm>
          <a:prstGeom prst="rect">
            <a:avLst/>
          </a:prstGeom>
        </p:spPr>
      </p:pic>
      <p:sp>
        <p:nvSpPr>
          <p:cNvPr id="3" name="TextBox 2"/>
          <p:cNvSpPr txBox="1"/>
          <p:nvPr/>
        </p:nvSpPr>
        <p:spPr>
          <a:xfrm>
            <a:off x="5548183" y="3775777"/>
            <a:ext cx="2638864" cy="307777"/>
          </a:xfrm>
          <a:prstGeom prst="rect">
            <a:avLst/>
          </a:prstGeom>
          <a:solidFill>
            <a:schemeClr val="bg1"/>
          </a:solidFill>
        </p:spPr>
        <p:txBody>
          <a:bodyPr wrap="none" rtlCol="0">
            <a:spAutoFit/>
          </a:bodyPr>
          <a:lstStyle/>
          <a:p>
            <a:r>
              <a:rPr lang="en-US" sz="1400" dirty="0" smtClean="0">
                <a:solidFill>
                  <a:schemeClr val="tx1"/>
                </a:solidFill>
              </a:rPr>
              <a:t>Ground Level Ozone Change</a:t>
            </a:r>
            <a:endParaRPr lang="en-US" sz="1400" dirty="0">
              <a:solidFill>
                <a:schemeClr val="tx1"/>
              </a:solidFill>
            </a:endParaRPr>
          </a:p>
        </p:txBody>
      </p:sp>
      <p:pic>
        <p:nvPicPr>
          <p:cNvPr id="15" name="Picture 14" descr="aqast_logo_222x223.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510329" y="60227"/>
            <a:ext cx="792942" cy="689232"/>
          </a:xfrm>
          <a:prstGeom prst="rect">
            <a:avLst/>
          </a:prstGeom>
        </p:spPr>
      </p:pic>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12041" y="1001959"/>
            <a:ext cx="791230" cy="685450"/>
          </a:xfrm>
          <a:prstGeom prst="rect">
            <a:avLst/>
          </a:prstGeom>
        </p:spPr>
      </p:pic>
      <p:sp>
        <p:nvSpPr>
          <p:cNvPr id="17" name="TextBox 16"/>
          <p:cNvSpPr txBox="1"/>
          <p:nvPr/>
        </p:nvSpPr>
        <p:spPr>
          <a:xfrm>
            <a:off x="5548183" y="848071"/>
            <a:ext cx="2204450" cy="307777"/>
          </a:xfrm>
          <a:prstGeom prst="rect">
            <a:avLst/>
          </a:prstGeom>
          <a:solidFill>
            <a:schemeClr val="bg1"/>
          </a:solidFill>
        </p:spPr>
        <p:txBody>
          <a:bodyPr wrap="none" rtlCol="0">
            <a:spAutoFit/>
          </a:bodyPr>
          <a:lstStyle/>
          <a:p>
            <a:r>
              <a:rPr lang="en-US" sz="1400" dirty="0" smtClean="0">
                <a:solidFill>
                  <a:schemeClr val="tx1"/>
                </a:solidFill>
              </a:rPr>
              <a:t>NO</a:t>
            </a:r>
            <a:r>
              <a:rPr lang="en-US" sz="1400" i="1" baseline="-25000" dirty="0" smtClean="0">
                <a:solidFill>
                  <a:schemeClr val="tx1"/>
                </a:solidFill>
              </a:rPr>
              <a:t>x</a:t>
            </a:r>
            <a:r>
              <a:rPr lang="en-US" sz="1400" dirty="0" smtClean="0">
                <a:solidFill>
                  <a:schemeClr val="tx1"/>
                </a:solidFill>
              </a:rPr>
              <a:t> Emissions Change</a:t>
            </a:r>
            <a:endParaRPr lang="en-US" sz="1400" dirty="0">
              <a:solidFill>
                <a:schemeClr val="tx1"/>
              </a:solidFill>
            </a:endParaRPr>
          </a:p>
        </p:txBody>
      </p:sp>
    </p:spTree>
    <p:extLst>
      <p:ext uri="{BB962C8B-B14F-4D97-AF65-F5344CB8AC3E}">
        <p14:creationId xmlns:p14="http://schemas.microsoft.com/office/powerpoint/2010/main" val="199715174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615443" y="40322"/>
            <a:ext cx="7224395" cy="1045558"/>
          </a:xfrm>
          <a:prstGeom prst="rect">
            <a:avLst/>
          </a:prstGeom>
          <a:noFill/>
          <a:ln w="9525">
            <a:noFill/>
            <a:miter lim="800000"/>
            <a:headEnd/>
            <a:tailEnd/>
          </a:ln>
        </p:spPr>
        <p:txBody>
          <a:bodyPr wrap="square" lIns="82945" tIns="41473" rIns="82945" bIns="41473" anchor="ctr">
            <a:spAutoFit/>
          </a:bodyPr>
          <a:lstStyle/>
          <a:p>
            <a:pPr algn="ctr" eaLnBrk="1" hangingPunct="1">
              <a:lnSpc>
                <a:spcPts val="2513"/>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600" dirty="0" smtClean="0">
                <a:solidFill>
                  <a:srgbClr val="000000"/>
                </a:solidFill>
                <a:latin typeface="+mn-lt"/>
                <a:ea typeface="ＭＳ Ｐゴシック" charset="-128"/>
              </a:rPr>
              <a:t>Toxic Benzene Levels &amp; Source Fingerprinting </a:t>
            </a:r>
            <a:r>
              <a:rPr lang="en-GB" sz="1600" dirty="0">
                <a:solidFill>
                  <a:srgbClr val="000000"/>
                </a:solidFill>
                <a:latin typeface="+mn-lt"/>
                <a:ea typeface="ＭＳ Ｐゴシック" charset="-128"/>
              </a:rPr>
              <a:t>D</a:t>
            </a:r>
            <a:r>
              <a:rPr lang="en-GB" sz="1600" dirty="0" smtClean="0">
                <a:solidFill>
                  <a:srgbClr val="000000"/>
                </a:solidFill>
                <a:latin typeface="+mn-lt"/>
                <a:ea typeface="ＭＳ Ｐゴシック" charset="-128"/>
              </a:rPr>
              <a:t>uring DISCOVER-AQ</a:t>
            </a:r>
          </a:p>
          <a:p>
            <a:pPr algn="ctr" eaLnBrk="1" hangingPunct="1">
              <a:lnSpc>
                <a:spcPts val="2513"/>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400" dirty="0" smtClean="0">
                <a:solidFill>
                  <a:srgbClr val="000000"/>
                </a:solidFill>
                <a:latin typeface="+mn-lt"/>
                <a:ea typeface="ＭＳ Ｐゴシック" charset="-128"/>
              </a:rPr>
              <a:t>Anne Thompson (GSFC), Hannah Halliday (Penn State), Armin </a:t>
            </a:r>
            <a:r>
              <a:rPr lang="en-GB" sz="1400" dirty="0" err="1" smtClean="0">
                <a:solidFill>
                  <a:srgbClr val="000000"/>
                </a:solidFill>
                <a:latin typeface="+mn-lt"/>
                <a:ea typeface="ＭＳ Ｐゴシック" charset="-128"/>
              </a:rPr>
              <a:t>Wisthaler</a:t>
            </a:r>
            <a:r>
              <a:rPr lang="en-GB" sz="1400" dirty="0" smtClean="0">
                <a:solidFill>
                  <a:srgbClr val="000000"/>
                </a:solidFill>
                <a:latin typeface="+mn-lt"/>
                <a:ea typeface="ＭＳ Ｐゴシック" charset="-128"/>
              </a:rPr>
              <a:t> (U. Oslo) </a:t>
            </a:r>
          </a:p>
          <a:p>
            <a:pPr algn="ctr" eaLnBrk="1" hangingPunct="1">
              <a:lnSpc>
                <a:spcPts val="2513"/>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endParaRPr lang="en-GB" sz="1400" dirty="0" smtClean="0">
              <a:solidFill>
                <a:srgbClr val="000000"/>
              </a:solidFill>
              <a:latin typeface="+mn-lt"/>
              <a:ea typeface="ＭＳ Ｐゴシック" charset="-128"/>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082" y="71798"/>
            <a:ext cx="715479" cy="608824"/>
          </a:xfrm>
          <a:prstGeom prst="rect">
            <a:avLst/>
          </a:prstGeom>
        </p:spPr>
      </p:pic>
      <p:pic>
        <p:nvPicPr>
          <p:cNvPr id="13" name="Picture 3" descr="C:\Users\Hannah\Box Sync\CO_Data_2014\Plots\PD_benzene_timeseres_nocoloring_with1pbb-line.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3530" y="698521"/>
            <a:ext cx="9144001" cy="165784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98821" y="745196"/>
            <a:ext cx="4106894" cy="307777"/>
          </a:xfrm>
          <a:prstGeom prst="rect">
            <a:avLst/>
          </a:prstGeom>
          <a:noFill/>
          <a:ln>
            <a:noFill/>
          </a:ln>
        </p:spPr>
        <p:txBody>
          <a:bodyPr wrap="none" rtlCol="0">
            <a:spAutoFit/>
          </a:bodyPr>
          <a:lstStyle/>
          <a:p>
            <a:pPr eaLnBrk="1" hangingPunct="1"/>
            <a:r>
              <a:rPr lang="en-US" sz="1400" b="0" dirty="0" smtClean="0">
                <a:solidFill>
                  <a:srgbClr val="000000"/>
                </a:solidFill>
                <a:latin typeface="+mn-lt"/>
                <a:ea typeface="ＭＳ Ｐゴシック" charset="-128"/>
              </a:rPr>
              <a:t>Full Campaign Benzene Time Series at Platteville</a:t>
            </a:r>
          </a:p>
        </p:txBody>
      </p:sp>
      <p:sp>
        <p:nvSpPr>
          <p:cNvPr id="16" name="Rectangle 15"/>
          <p:cNvSpPr/>
          <p:nvPr/>
        </p:nvSpPr>
        <p:spPr>
          <a:xfrm>
            <a:off x="6354732" y="726731"/>
            <a:ext cx="2689391" cy="523220"/>
          </a:xfrm>
          <a:prstGeom prst="rect">
            <a:avLst/>
          </a:prstGeom>
        </p:spPr>
        <p:txBody>
          <a:bodyPr wrap="none">
            <a:spAutoFit/>
          </a:bodyPr>
          <a:lstStyle/>
          <a:p>
            <a:pPr algn="r" eaLnBrk="1" hangingPunct="1"/>
            <a:r>
              <a:rPr lang="en-US" sz="1400" b="0" dirty="0" smtClean="0">
                <a:solidFill>
                  <a:srgbClr val="000000"/>
                </a:solidFill>
                <a:latin typeface="+mn-lt"/>
                <a:ea typeface="ＭＳ Ｐゴシック" charset="-128"/>
              </a:rPr>
              <a:t>Highest concentrations at night:</a:t>
            </a:r>
          </a:p>
          <a:p>
            <a:pPr algn="ctr" eaLnBrk="1" hangingPunct="1"/>
            <a:r>
              <a:rPr lang="en-US" sz="1400" b="0" dirty="0" smtClean="0">
                <a:solidFill>
                  <a:srgbClr val="000000"/>
                </a:solidFill>
                <a:latin typeface="+mn-lt"/>
                <a:ea typeface="ＭＳ Ｐゴシック" charset="-128"/>
              </a:rPr>
              <a:t>Shallow boundary layer</a:t>
            </a:r>
            <a:endParaRPr lang="en-US" sz="1400" b="0" dirty="0">
              <a:solidFill>
                <a:srgbClr val="000000"/>
              </a:solidFill>
              <a:latin typeface="+mn-lt"/>
              <a:ea typeface="ＭＳ Ｐゴシック" charset="-128"/>
            </a:endParaRPr>
          </a:p>
        </p:txBody>
      </p:sp>
      <p:cxnSp>
        <p:nvCxnSpPr>
          <p:cNvPr id="17" name="Straight Arrow Connector 16"/>
          <p:cNvCxnSpPr/>
          <p:nvPr/>
        </p:nvCxnSpPr>
        <p:spPr>
          <a:xfrm flipH="1">
            <a:off x="3501342" y="915288"/>
            <a:ext cx="2904732" cy="477574"/>
          </a:xfrm>
          <a:prstGeom prst="straightConnector1">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043021" y="926945"/>
            <a:ext cx="363053" cy="698673"/>
          </a:xfrm>
          <a:prstGeom prst="straightConnector1">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665438" y="926945"/>
            <a:ext cx="2740636" cy="758087"/>
          </a:xfrm>
          <a:prstGeom prst="straightConnector1">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0" name="Picture 6"/>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96322" y="77860"/>
            <a:ext cx="1537045" cy="60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480" y="6418119"/>
            <a:ext cx="1036320" cy="439881"/>
          </a:xfrm>
          <a:prstGeom prst="rect">
            <a:avLst/>
          </a:prstGeom>
        </p:spPr>
      </p:pic>
      <p:sp>
        <p:nvSpPr>
          <p:cNvPr id="21" name="Rectangle 20"/>
          <p:cNvSpPr/>
          <p:nvPr/>
        </p:nvSpPr>
        <p:spPr>
          <a:xfrm>
            <a:off x="6044922" y="2368025"/>
            <a:ext cx="962303" cy="4048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400" b="0">
              <a:solidFill>
                <a:srgbClr val="FFFFFF"/>
              </a:solidFill>
            </a:endParaRPr>
          </a:p>
        </p:txBody>
      </p:sp>
      <p:pic>
        <p:nvPicPr>
          <p:cNvPr id="11" name="Picture 2"/>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5483545" y="2183501"/>
            <a:ext cx="2727590" cy="265453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132012" y="2367554"/>
            <a:ext cx="995093" cy="400110"/>
          </a:xfrm>
          <a:prstGeom prst="rect">
            <a:avLst/>
          </a:prstGeom>
          <a:noFill/>
        </p:spPr>
        <p:txBody>
          <a:bodyPr wrap="square" rtlCol="0">
            <a:spAutoFit/>
          </a:bodyPr>
          <a:lstStyle/>
          <a:p>
            <a:pPr eaLnBrk="1" hangingPunct="1"/>
            <a:r>
              <a:rPr lang="en-US" sz="1000" dirty="0" smtClean="0">
                <a:solidFill>
                  <a:srgbClr val="000000"/>
                </a:solidFill>
                <a:latin typeface="+mn-lt"/>
                <a:ea typeface="ＭＳ Ｐゴシック" charset="-128"/>
              </a:rPr>
              <a:t>   Gas Wells</a:t>
            </a:r>
          </a:p>
          <a:p>
            <a:pPr eaLnBrk="1" hangingPunct="1"/>
            <a:r>
              <a:rPr lang="en-US" sz="1000" dirty="0" smtClean="0">
                <a:solidFill>
                  <a:srgbClr val="000000"/>
                </a:solidFill>
                <a:latin typeface="+mn-lt"/>
                <a:ea typeface="ＭＳ Ｐゴシック" charset="-128"/>
              </a:rPr>
              <a:t>    Waste Pits</a:t>
            </a:r>
          </a:p>
        </p:txBody>
      </p:sp>
      <p:sp>
        <p:nvSpPr>
          <p:cNvPr id="23" name="Oval 22"/>
          <p:cNvSpPr/>
          <p:nvPr/>
        </p:nvSpPr>
        <p:spPr>
          <a:xfrm rot="19570838">
            <a:off x="6367465" y="3213351"/>
            <a:ext cx="959750" cy="409678"/>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000" b="0">
              <a:solidFill>
                <a:srgbClr val="FFFFFF"/>
              </a:solidFill>
            </a:endParaRPr>
          </a:p>
        </p:txBody>
      </p:sp>
      <p:sp>
        <p:nvSpPr>
          <p:cNvPr id="24" name="TextBox 23"/>
          <p:cNvSpPr txBox="1"/>
          <p:nvPr/>
        </p:nvSpPr>
        <p:spPr>
          <a:xfrm>
            <a:off x="7223082" y="3274599"/>
            <a:ext cx="902811" cy="276999"/>
          </a:xfrm>
          <a:prstGeom prst="rect">
            <a:avLst/>
          </a:prstGeom>
          <a:solidFill>
            <a:schemeClr val="bg1"/>
          </a:solidFill>
          <a:ln w="19050">
            <a:solidFill>
              <a:schemeClr val="tx1"/>
            </a:solidFill>
          </a:ln>
        </p:spPr>
        <p:txBody>
          <a:bodyPr wrap="none" rtlCol="0">
            <a:spAutoFit/>
          </a:bodyPr>
          <a:lstStyle/>
          <a:p>
            <a:pPr eaLnBrk="1" hangingPunct="1"/>
            <a:r>
              <a:rPr lang="en-US" dirty="0" smtClean="0">
                <a:solidFill>
                  <a:srgbClr val="000000"/>
                </a:solidFill>
                <a:effectLst/>
                <a:latin typeface="+mn-lt"/>
                <a:ea typeface="ＭＳ Ｐゴシック" charset="-128"/>
              </a:rPr>
              <a:t>Platteville</a:t>
            </a:r>
            <a:endParaRPr lang="en-US" dirty="0">
              <a:solidFill>
                <a:srgbClr val="000000"/>
              </a:solidFill>
              <a:effectLst/>
              <a:latin typeface="+mn-lt"/>
              <a:ea typeface="ＭＳ Ｐゴシック" charset="-128"/>
            </a:endParaRPr>
          </a:p>
        </p:txBody>
      </p:sp>
      <p:sp>
        <p:nvSpPr>
          <p:cNvPr id="25" name="TextBox 24"/>
          <p:cNvSpPr txBox="1"/>
          <p:nvPr/>
        </p:nvSpPr>
        <p:spPr>
          <a:xfrm>
            <a:off x="6132012" y="3340261"/>
            <a:ext cx="526106" cy="276999"/>
          </a:xfrm>
          <a:prstGeom prst="rect">
            <a:avLst/>
          </a:prstGeom>
          <a:solidFill>
            <a:schemeClr val="bg1"/>
          </a:solidFill>
          <a:ln w="19050">
            <a:solidFill>
              <a:schemeClr val="tx1"/>
            </a:solidFill>
          </a:ln>
        </p:spPr>
        <p:txBody>
          <a:bodyPr wrap="none" rtlCol="0">
            <a:spAutoFit/>
          </a:bodyPr>
          <a:lstStyle/>
          <a:p>
            <a:pPr eaLnBrk="1" hangingPunct="1"/>
            <a:r>
              <a:rPr lang="en-US" dirty="0" smtClean="0">
                <a:solidFill>
                  <a:srgbClr val="000000"/>
                </a:solidFill>
                <a:effectLst/>
                <a:latin typeface="+mn-lt"/>
                <a:ea typeface="ＭＳ Ｐゴシック" charset="-128"/>
              </a:rPr>
              <a:t>BAO</a:t>
            </a:r>
            <a:endParaRPr lang="en-US" dirty="0">
              <a:solidFill>
                <a:srgbClr val="000000"/>
              </a:solidFill>
              <a:effectLst/>
              <a:latin typeface="+mn-lt"/>
              <a:ea typeface="ＭＳ Ｐゴシック" charset="-128"/>
            </a:endParaRPr>
          </a:p>
        </p:txBody>
      </p:sp>
      <p:sp>
        <p:nvSpPr>
          <p:cNvPr id="8" name="Right Arrow 7"/>
          <p:cNvSpPr/>
          <p:nvPr/>
        </p:nvSpPr>
        <p:spPr>
          <a:xfrm rot="11909376">
            <a:off x="6900697" y="3672629"/>
            <a:ext cx="1556154" cy="342921"/>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000" b="0">
              <a:solidFill>
                <a:srgbClr val="FFFFFF"/>
              </a:solidFill>
            </a:endParaRPr>
          </a:p>
        </p:txBody>
      </p:sp>
      <p:sp>
        <p:nvSpPr>
          <p:cNvPr id="28" name="TextBox 27"/>
          <p:cNvSpPr txBox="1"/>
          <p:nvPr/>
        </p:nvSpPr>
        <p:spPr>
          <a:xfrm>
            <a:off x="6054055" y="3798981"/>
            <a:ext cx="704039" cy="276999"/>
          </a:xfrm>
          <a:prstGeom prst="rect">
            <a:avLst/>
          </a:prstGeom>
          <a:solidFill>
            <a:schemeClr val="bg1"/>
          </a:solidFill>
          <a:ln w="19050">
            <a:solidFill>
              <a:schemeClr val="tx1"/>
            </a:solidFill>
          </a:ln>
        </p:spPr>
        <p:txBody>
          <a:bodyPr wrap="none" rtlCol="0">
            <a:spAutoFit/>
          </a:bodyPr>
          <a:lstStyle/>
          <a:p>
            <a:pPr eaLnBrk="1" hangingPunct="1"/>
            <a:r>
              <a:rPr lang="en-US" dirty="0" smtClean="0">
                <a:solidFill>
                  <a:srgbClr val="000000"/>
                </a:solidFill>
                <a:effectLst/>
                <a:latin typeface="+mn-lt"/>
                <a:ea typeface="ＭＳ Ｐゴシック" charset="-128"/>
              </a:rPr>
              <a:t>Denver</a:t>
            </a:r>
            <a:endParaRPr lang="en-US" dirty="0">
              <a:solidFill>
                <a:srgbClr val="000000"/>
              </a:solidFill>
              <a:effectLst/>
              <a:latin typeface="+mn-lt"/>
              <a:ea typeface="ＭＳ Ｐゴシック" charset="-128"/>
            </a:endParaRPr>
          </a:p>
        </p:txBody>
      </p:sp>
      <p:grpSp>
        <p:nvGrpSpPr>
          <p:cNvPr id="30" name="Group 29"/>
          <p:cNvGrpSpPr/>
          <p:nvPr/>
        </p:nvGrpSpPr>
        <p:grpSpPr>
          <a:xfrm>
            <a:off x="1664359" y="2333152"/>
            <a:ext cx="2626098" cy="2345520"/>
            <a:chOff x="6029410" y="50323"/>
            <a:chExt cx="3093370" cy="2727246"/>
          </a:xfrm>
        </p:grpSpPr>
        <p:pic>
          <p:nvPicPr>
            <p:cNvPr id="32" name="Picture 5"/>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6029410" y="152400"/>
              <a:ext cx="3062695" cy="262516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6029410" y="50323"/>
              <a:ext cx="3093370" cy="357867"/>
            </a:xfrm>
            <a:prstGeom prst="rect">
              <a:avLst/>
            </a:prstGeom>
            <a:noFill/>
          </p:spPr>
          <p:txBody>
            <a:bodyPr wrap="square" rtlCol="0">
              <a:spAutoFit/>
            </a:bodyPr>
            <a:lstStyle/>
            <a:p>
              <a:pPr eaLnBrk="1" hangingPunct="1"/>
              <a:r>
                <a:rPr lang="en-US" sz="1400" dirty="0" smtClean="0">
                  <a:solidFill>
                    <a:srgbClr val="000000"/>
                  </a:solidFill>
                  <a:effectLst/>
                  <a:latin typeface="+mn-lt"/>
                  <a:ea typeface="ＭＳ Ｐゴシック" charset="-128"/>
                </a:rPr>
                <a:t>PAO Mean Benzene (</a:t>
              </a:r>
              <a:r>
                <a:rPr lang="en-US" sz="1400" dirty="0" err="1" smtClean="0">
                  <a:solidFill>
                    <a:srgbClr val="000000"/>
                  </a:solidFill>
                  <a:effectLst/>
                  <a:latin typeface="+mn-lt"/>
                  <a:ea typeface="ＭＳ Ｐゴシック" charset="-128"/>
                </a:rPr>
                <a:t>ppbv</a:t>
              </a:r>
              <a:r>
                <a:rPr lang="en-US" sz="1400" dirty="0" smtClean="0">
                  <a:solidFill>
                    <a:srgbClr val="000000"/>
                  </a:solidFill>
                  <a:effectLst/>
                  <a:latin typeface="+mn-lt"/>
                  <a:ea typeface="ＭＳ Ｐゴシック" charset="-128"/>
                </a:rPr>
                <a:t>)</a:t>
              </a:r>
              <a:endParaRPr lang="en-US" sz="1400" dirty="0">
                <a:solidFill>
                  <a:srgbClr val="000000"/>
                </a:solidFill>
                <a:effectLst/>
                <a:latin typeface="+mn-lt"/>
                <a:ea typeface="ＭＳ Ｐゴシック" charset="-128"/>
              </a:endParaRPr>
            </a:p>
          </p:txBody>
        </p:sp>
      </p:grpSp>
      <p:sp>
        <p:nvSpPr>
          <p:cNvPr id="31" name="Down Arrow 30"/>
          <p:cNvSpPr/>
          <p:nvPr/>
        </p:nvSpPr>
        <p:spPr>
          <a:xfrm rot="10800000">
            <a:off x="2452268" y="3859317"/>
            <a:ext cx="232242" cy="687064"/>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000" b="0">
              <a:solidFill>
                <a:srgbClr val="FFFFFF"/>
              </a:solidFill>
            </a:endParaRPr>
          </a:p>
        </p:txBody>
      </p:sp>
      <p:sp>
        <p:nvSpPr>
          <p:cNvPr id="40" name="Oval 39"/>
          <p:cNvSpPr/>
          <p:nvPr/>
        </p:nvSpPr>
        <p:spPr>
          <a:xfrm>
            <a:off x="6132011" y="2582965"/>
            <a:ext cx="122987" cy="131084"/>
          </a:xfrm>
          <a:prstGeom prst="ellipse">
            <a:avLst/>
          </a:prstGeom>
          <a:solidFill>
            <a:srgbClr val="CC33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400" b="0">
              <a:solidFill>
                <a:srgbClr val="FFFFFF"/>
              </a:solidFill>
            </a:endParaRPr>
          </a:p>
        </p:txBody>
      </p:sp>
      <p:sp>
        <p:nvSpPr>
          <p:cNvPr id="41" name="Oval 40"/>
          <p:cNvSpPr/>
          <p:nvPr/>
        </p:nvSpPr>
        <p:spPr>
          <a:xfrm>
            <a:off x="6132011" y="2419526"/>
            <a:ext cx="122987" cy="112801"/>
          </a:xfrm>
          <a:prstGeom prst="ellipse">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400" b="0">
              <a:solidFill>
                <a:srgbClr val="FFFFFF"/>
              </a:solidFill>
            </a:endParaRPr>
          </a:p>
        </p:txBody>
      </p:sp>
      <p:sp>
        <p:nvSpPr>
          <p:cNvPr id="6" name="TextBox 5"/>
          <p:cNvSpPr txBox="1"/>
          <p:nvPr/>
        </p:nvSpPr>
        <p:spPr>
          <a:xfrm>
            <a:off x="58803" y="4830942"/>
            <a:ext cx="8915400" cy="1708160"/>
          </a:xfrm>
          <a:prstGeom prst="rect">
            <a:avLst/>
          </a:prstGeom>
          <a:solidFill>
            <a:schemeClr val="bg1">
              <a:lumMod val="75000"/>
            </a:schemeClr>
          </a:solidFill>
          <a:ln w="19050">
            <a:solidFill>
              <a:schemeClr val="tx1"/>
            </a:solidFill>
          </a:ln>
        </p:spPr>
        <p:txBody>
          <a:bodyPr wrap="square" rtlCol="0">
            <a:spAutoFit/>
          </a:bodyPr>
          <a:lstStyle/>
          <a:p>
            <a:pPr eaLnBrk="1" hangingPunct="1"/>
            <a:r>
              <a:rPr lang="en-US" sz="1500" b="0" dirty="0" smtClean="0">
                <a:solidFill>
                  <a:srgbClr val="000000"/>
                </a:solidFill>
                <a:latin typeface="+mn-lt"/>
                <a:ea typeface="ＭＳ Ｐゴシック" charset="-128"/>
              </a:rPr>
              <a:t>At Platteville Atmospheric Observatory, in Oil &amp; Gas fields, GSFC &amp; Penn State operated the U. Oslo PT-RMS to measure benzene for 3 weeks in July-Aug 2014 </a:t>
            </a:r>
            <a:r>
              <a:rPr lang="en-US" sz="1500" b="0" dirty="0" smtClean="0">
                <a:solidFill>
                  <a:srgbClr val="FF0000"/>
                </a:solidFill>
                <a:latin typeface="+mn-lt"/>
                <a:ea typeface="ＭＳ Ｐゴシック" charset="-128"/>
              </a:rPr>
              <a:t>(UPPER) </a:t>
            </a:r>
            <a:r>
              <a:rPr lang="en-US" sz="1500" b="0" dirty="0" smtClean="0">
                <a:solidFill>
                  <a:srgbClr val="000000"/>
                </a:solidFill>
                <a:latin typeface="+mn-lt"/>
                <a:ea typeface="ＭＳ Ｐゴシック" charset="-128"/>
              </a:rPr>
              <a:t>while the DISCOVER-AQ P-3 spiraled overhead 3x/day. </a:t>
            </a:r>
            <a:r>
              <a:rPr lang="en-US" sz="1500" b="0" dirty="0">
                <a:solidFill>
                  <a:srgbClr val="000000"/>
                </a:solidFill>
                <a:latin typeface="+mn-lt"/>
                <a:ea typeface="ＭＳ Ｐゴシック" charset="-128"/>
              </a:rPr>
              <a:t>H</a:t>
            </a:r>
            <a:r>
              <a:rPr lang="en-US" sz="1500" b="0" dirty="0" smtClean="0">
                <a:solidFill>
                  <a:srgbClr val="000000"/>
                </a:solidFill>
                <a:latin typeface="+mn-lt"/>
                <a:ea typeface="ＭＳ Ｐゴシック" charset="-128"/>
              </a:rPr>
              <a:t>orizontal “toxic” line is exceeded most at night during flaring &amp; a collapsed boundary layer.  </a:t>
            </a:r>
            <a:r>
              <a:rPr lang="en-US" sz="1500" b="0" dirty="0">
                <a:solidFill>
                  <a:srgbClr val="000000"/>
                </a:solidFill>
                <a:latin typeface="+mn-lt"/>
                <a:ea typeface="ＭＳ Ｐゴシック" charset="-128"/>
              </a:rPr>
              <a:t>D</a:t>
            </a:r>
            <a:r>
              <a:rPr lang="en-US" sz="1500" b="0" dirty="0" smtClean="0">
                <a:solidFill>
                  <a:srgbClr val="000000"/>
                </a:solidFill>
                <a:latin typeface="+mn-lt"/>
                <a:ea typeface="ＭＳ Ｐゴシック" charset="-128"/>
              </a:rPr>
              <a:t>ata from NOAA’s Boulder Tower (BAO), with winds at Platteville (SW maximum, </a:t>
            </a:r>
            <a:r>
              <a:rPr lang="en-US" sz="1500" b="0" dirty="0" smtClean="0">
                <a:solidFill>
                  <a:srgbClr val="FF0000"/>
                </a:solidFill>
                <a:latin typeface="+mn-lt"/>
                <a:ea typeface="ＭＳ Ｐゴシック" charset="-128"/>
              </a:rPr>
              <a:t>red</a:t>
            </a:r>
            <a:r>
              <a:rPr lang="en-US" sz="1500" b="0" dirty="0" smtClean="0">
                <a:solidFill>
                  <a:srgbClr val="000000"/>
                </a:solidFill>
                <a:latin typeface="+mn-lt"/>
                <a:ea typeface="ＭＳ Ｐゴシック" charset="-128"/>
              </a:rPr>
              <a:t> arrow in </a:t>
            </a:r>
            <a:r>
              <a:rPr lang="en-US" sz="1500" b="0" dirty="0" smtClean="0">
                <a:solidFill>
                  <a:srgbClr val="FF0000"/>
                </a:solidFill>
                <a:latin typeface="+mn-lt"/>
                <a:ea typeface="ＭＳ Ｐゴシック" charset="-128"/>
              </a:rPr>
              <a:t>LOWER LEFT</a:t>
            </a:r>
            <a:r>
              <a:rPr lang="en-US" sz="1500" b="0" dirty="0" smtClean="0">
                <a:solidFill>
                  <a:srgbClr val="000000"/>
                </a:solidFill>
                <a:latin typeface="+mn-lt"/>
                <a:ea typeface="ＭＳ Ｐゴシック" charset="-128"/>
              </a:rPr>
              <a:t>) pinpoint benzene source between PAO and BAO (</a:t>
            </a:r>
            <a:r>
              <a:rPr lang="en-US" sz="1500" b="0" dirty="0" smtClean="0">
                <a:solidFill>
                  <a:srgbClr val="FF0000"/>
                </a:solidFill>
                <a:latin typeface="+mn-lt"/>
                <a:ea typeface="ＭＳ Ｐゴシック" charset="-128"/>
              </a:rPr>
              <a:t>LOWER RIGHT)</a:t>
            </a:r>
            <a:r>
              <a:rPr lang="en-US" sz="1500" b="0" dirty="0">
                <a:solidFill>
                  <a:srgbClr val="000000"/>
                </a:solidFill>
                <a:latin typeface="+mn-lt"/>
                <a:ea typeface="ＭＳ Ｐゴシック" charset="-128"/>
              </a:rPr>
              <a:t> </a:t>
            </a:r>
            <a:r>
              <a:rPr lang="en-US" sz="1500" b="0" dirty="0" smtClean="0">
                <a:solidFill>
                  <a:srgbClr val="000000"/>
                </a:solidFill>
                <a:latin typeface="+mn-lt"/>
                <a:ea typeface="ＭＳ Ｐゴシック" charset="-128"/>
              </a:rPr>
              <a:t>where tiny red dots mark fracking “waste pits.”  Each yellow dot is a drill/well site</a:t>
            </a:r>
            <a:r>
              <a:rPr lang="en-US" sz="1500" b="0" dirty="0">
                <a:solidFill>
                  <a:srgbClr val="000000"/>
                </a:solidFill>
                <a:latin typeface="+mn-lt"/>
                <a:ea typeface="ＭＳ Ｐゴシック" charset="-128"/>
              </a:rPr>
              <a:t> </a:t>
            </a:r>
            <a:r>
              <a:rPr lang="en-US" sz="1500" b="0" dirty="0" smtClean="0">
                <a:solidFill>
                  <a:srgbClr val="000000"/>
                </a:solidFill>
                <a:latin typeface="+mn-lt"/>
                <a:ea typeface="ＭＳ Ｐゴシック" charset="-128"/>
              </a:rPr>
              <a:t>in the “Denver-Julesburg” Oil and Gas Fields.  </a:t>
            </a:r>
            <a:endParaRPr lang="en-US" sz="1500" b="0" dirty="0">
              <a:solidFill>
                <a:srgbClr val="000000"/>
              </a:solidFill>
              <a:latin typeface="+mn-lt"/>
              <a:ea typeface="ＭＳ Ｐゴシック" charset="-128"/>
            </a:endParaRPr>
          </a:p>
        </p:txBody>
      </p:sp>
      <p:sp>
        <p:nvSpPr>
          <p:cNvPr id="2" name="Rectangle 1"/>
          <p:cNvSpPr/>
          <p:nvPr/>
        </p:nvSpPr>
        <p:spPr>
          <a:xfrm>
            <a:off x="491867" y="1269641"/>
            <a:ext cx="2474075" cy="307777"/>
          </a:xfrm>
          <a:prstGeom prst="rect">
            <a:avLst/>
          </a:prstGeom>
          <a:ln>
            <a:solidFill>
              <a:schemeClr val="bg2"/>
            </a:solidFill>
          </a:ln>
        </p:spPr>
        <p:txBody>
          <a:bodyPr wrap="none">
            <a:spAutoFit/>
          </a:bodyPr>
          <a:lstStyle/>
          <a:p>
            <a:pPr eaLnBrk="1" hangingPunct="1"/>
            <a:r>
              <a:rPr lang="en-US" sz="1400" dirty="0">
                <a:solidFill>
                  <a:srgbClr val="FF0000"/>
                </a:solidFill>
                <a:latin typeface="+mn-lt"/>
                <a:ea typeface="ＭＳ Ｐゴシック" charset="-128"/>
              </a:rPr>
              <a:t>Red Line </a:t>
            </a:r>
            <a:r>
              <a:rPr lang="en-US" sz="1400" dirty="0">
                <a:solidFill>
                  <a:srgbClr val="000000"/>
                </a:solidFill>
                <a:latin typeface="+mn-lt"/>
                <a:ea typeface="ＭＳ Ｐゴシック" charset="-128"/>
              </a:rPr>
              <a:t>= EPA </a:t>
            </a:r>
            <a:r>
              <a:rPr lang="en-US" sz="1400" dirty="0" smtClean="0">
                <a:solidFill>
                  <a:srgbClr val="000000"/>
                </a:solidFill>
                <a:latin typeface="+mn-lt"/>
                <a:ea typeface="ＭＳ Ｐゴシック" charset="-128"/>
              </a:rPr>
              <a:t>Toxic Limit</a:t>
            </a:r>
            <a:endParaRPr lang="en-US" sz="1400" b="0" dirty="0">
              <a:solidFill>
                <a:srgbClr val="000000"/>
              </a:solidFill>
              <a:latin typeface="+mn-lt"/>
              <a:ea typeface="ＭＳ Ｐゴシック" charset="-128"/>
            </a:endParaRPr>
          </a:p>
        </p:txBody>
      </p:sp>
      <p:sp>
        <p:nvSpPr>
          <p:cNvPr id="27" name="TextBox 26"/>
          <p:cNvSpPr txBox="1"/>
          <p:nvPr/>
        </p:nvSpPr>
        <p:spPr>
          <a:xfrm>
            <a:off x="8211135" y="3809200"/>
            <a:ext cx="816249" cy="461665"/>
          </a:xfrm>
          <a:prstGeom prst="rect">
            <a:avLst/>
          </a:prstGeom>
          <a:solidFill>
            <a:schemeClr val="bg1"/>
          </a:solidFill>
          <a:ln w="19050">
            <a:solidFill>
              <a:schemeClr val="tx1"/>
            </a:solidFill>
          </a:ln>
        </p:spPr>
        <p:txBody>
          <a:bodyPr wrap="none" rtlCol="0">
            <a:spAutoFit/>
          </a:bodyPr>
          <a:lstStyle/>
          <a:p>
            <a:pPr eaLnBrk="1" hangingPunct="1"/>
            <a:r>
              <a:rPr lang="en-US" dirty="0" smtClean="0">
                <a:solidFill>
                  <a:srgbClr val="000000"/>
                </a:solidFill>
                <a:effectLst/>
                <a:latin typeface="+mn-lt"/>
                <a:ea typeface="ＭＳ Ｐゴシック" charset="-128"/>
              </a:rPr>
              <a:t>Benzene</a:t>
            </a:r>
          </a:p>
          <a:p>
            <a:pPr eaLnBrk="1" hangingPunct="1"/>
            <a:r>
              <a:rPr lang="en-US" dirty="0" smtClean="0">
                <a:solidFill>
                  <a:srgbClr val="000000"/>
                </a:solidFill>
                <a:effectLst/>
                <a:latin typeface="+mn-lt"/>
                <a:ea typeface="ＭＳ Ｐゴシック" charset="-128"/>
              </a:rPr>
              <a:t>Source</a:t>
            </a:r>
            <a:endParaRPr lang="en-US" dirty="0">
              <a:solidFill>
                <a:srgbClr val="000000"/>
              </a:solidFill>
              <a:effectLst/>
              <a:latin typeface="+mn-lt"/>
              <a:ea typeface="ＭＳ Ｐゴシック" charset="-128"/>
            </a:endParaRPr>
          </a:p>
        </p:txBody>
      </p:sp>
      <p:sp>
        <p:nvSpPr>
          <p:cNvPr id="34" name="TextBox 33"/>
          <p:cNvSpPr txBox="1"/>
          <p:nvPr/>
        </p:nvSpPr>
        <p:spPr>
          <a:xfrm>
            <a:off x="7699428" y="2258367"/>
            <a:ext cx="1435935" cy="954107"/>
          </a:xfrm>
          <a:prstGeom prst="rect">
            <a:avLst/>
          </a:prstGeom>
          <a:solidFill>
            <a:schemeClr val="bg1"/>
          </a:solidFill>
          <a:ln w="19050">
            <a:solidFill>
              <a:schemeClr val="tx1"/>
            </a:solidFill>
          </a:ln>
        </p:spPr>
        <p:txBody>
          <a:bodyPr wrap="square" rtlCol="0">
            <a:spAutoFit/>
          </a:bodyPr>
          <a:lstStyle/>
          <a:p>
            <a:pPr eaLnBrk="1" hangingPunct="1"/>
            <a:r>
              <a:rPr lang="en-US" sz="1400" dirty="0" smtClean="0">
                <a:solidFill>
                  <a:schemeClr val="tx1"/>
                </a:solidFill>
                <a:effectLst/>
                <a:latin typeface="+mn-lt"/>
                <a:ea typeface="ＭＳ Ｐゴシック" charset="-128"/>
              </a:rPr>
              <a:t>Black outline = Denver-Julesburg</a:t>
            </a:r>
          </a:p>
          <a:p>
            <a:pPr eaLnBrk="1" hangingPunct="1"/>
            <a:r>
              <a:rPr lang="en-US" sz="1400" dirty="0" smtClean="0">
                <a:solidFill>
                  <a:schemeClr val="tx1"/>
                </a:solidFill>
                <a:effectLst/>
                <a:latin typeface="+mn-lt"/>
                <a:ea typeface="ＭＳ Ｐゴシック" charset="-128"/>
              </a:rPr>
              <a:t>Oil-Gas Basin</a:t>
            </a:r>
            <a:endParaRPr lang="en-US" sz="1400" dirty="0">
              <a:solidFill>
                <a:schemeClr val="tx1"/>
              </a:solidFill>
              <a:effectLst/>
              <a:latin typeface="+mn-lt"/>
              <a:ea typeface="ＭＳ Ｐゴシック" charset="-128"/>
            </a:endParaRPr>
          </a:p>
        </p:txBody>
      </p:sp>
      <p:sp>
        <p:nvSpPr>
          <p:cNvPr id="35" name="TextBox 34"/>
          <p:cNvSpPr txBox="1"/>
          <p:nvPr/>
        </p:nvSpPr>
        <p:spPr>
          <a:xfrm>
            <a:off x="-2124478" y="1214441"/>
            <a:ext cx="2043448" cy="5478423"/>
          </a:xfrm>
          <a:prstGeom prst="rect">
            <a:avLst/>
          </a:prstGeom>
          <a:noFill/>
        </p:spPr>
        <p:txBody>
          <a:bodyPr wrap="square" rtlCol="0">
            <a:spAutoFit/>
          </a:bodyPr>
          <a:lstStyle/>
          <a:p>
            <a:r>
              <a:rPr lang="en-US" sz="1400" b="0" i="1" dirty="0" smtClean="0">
                <a:solidFill>
                  <a:schemeClr val="tx1"/>
                </a:solidFill>
              </a:rPr>
              <a:t>This slides goes with the previous one on DISCOVER-AQ and AQAST</a:t>
            </a:r>
          </a:p>
          <a:p>
            <a:endParaRPr lang="en-US" sz="1400" b="0" u="sng" dirty="0">
              <a:solidFill>
                <a:schemeClr val="tx1"/>
              </a:solidFill>
            </a:endParaRPr>
          </a:p>
          <a:p>
            <a:r>
              <a:rPr lang="en-US" sz="1400" b="0" u="sng" dirty="0" smtClean="0">
                <a:solidFill>
                  <a:schemeClr val="tx1"/>
                </a:solidFill>
              </a:rPr>
              <a:t>Note: </a:t>
            </a:r>
            <a:endParaRPr lang="en-US" sz="1400" b="0" dirty="0">
              <a:solidFill>
                <a:schemeClr val="tx1"/>
              </a:solidFill>
            </a:endParaRPr>
          </a:p>
          <a:p>
            <a:r>
              <a:rPr lang="en-US" sz="1400" b="0" dirty="0">
                <a:solidFill>
                  <a:schemeClr val="tx1"/>
                </a:solidFill>
              </a:rPr>
              <a:t>There are several different exposure limits for Benzene, all in the 0-5 ppm range (except for very short term exposures). </a:t>
            </a:r>
          </a:p>
          <a:p>
            <a:r>
              <a:rPr lang="en-US" sz="1400" b="0" dirty="0" smtClean="0">
                <a:solidFill>
                  <a:schemeClr val="tx1"/>
                </a:solidFill>
              </a:rPr>
              <a:t>0.5 </a:t>
            </a:r>
            <a:r>
              <a:rPr lang="en-US" sz="1400" b="0" dirty="0">
                <a:solidFill>
                  <a:schemeClr val="tx1"/>
                </a:solidFill>
              </a:rPr>
              <a:t>ppm is listed as an OSHA limit for 8 hour occupational </a:t>
            </a:r>
            <a:r>
              <a:rPr lang="en-US" sz="1400" b="0" dirty="0" smtClean="0">
                <a:solidFill>
                  <a:schemeClr val="tx1"/>
                </a:solidFill>
              </a:rPr>
              <a:t>exposure; </a:t>
            </a:r>
            <a:r>
              <a:rPr lang="en-US" sz="1400" b="0" dirty="0">
                <a:solidFill>
                  <a:schemeClr val="tx1"/>
                </a:solidFill>
              </a:rPr>
              <a:t>NIOSH recommends an exposure limit of no more than 0.1 ppm for 10 hours. </a:t>
            </a:r>
            <a:endParaRPr lang="en-US" sz="1400" b="0" dirty="0" smtClean="0">
              <a:solidFill>
                <a:schemeClr val="tx1"/>
              </a:solidFill>
            </a:endParaRPr>
          </a:p>
          <a:p>
            <a:endParaRPr lang="en-US" sz="1400" b="0" dirty="0">
              <a:solidFill>
                <a:schemeClr val="tx1"/>
              </a:solidFill>
            </a:endParaRPr>
          </a:p>
          <a:p>
            <a:endParaRPr lang="en-US" sz="1400" b="0" dirty="0">
              <a:solidFill>
                <a:schemeClr val="tx1"/>
              </a:solidFill>
            </a:endParaRPr>
          </a:p>
          <a:p>
            <a:r>
              <a:rPr lang="en-US" sz="1400" b="0" dirty="0" smtClean="0">
                <a:solidFill>
                  <a:schemeClr val="tx1"/>
                </a:solidFill>
              </a:rPr>
              <a:t>As the top figure shows, the levels are well above the limits</a:t>
            </a:r>
          </a:p>
          <a:p>
            <a:endParaRPr lang="en-US" sz="1400" b="0" dirty="0">
              <a:solidFill>
                <a:schemeClr val="tx1"/>
              </a:solidFill>
            </a:endParaRPr>
          </a:p>
        </p:txBody>
      </p:sp>
    </p:spTree>
    <p:extLst>
      <p:ext uri="{BB962C8B-B14F-4D97-AF65-F5344CB8AC3E}">
        <p14:creationId xmlns:p14="http://schemas.microsoft.com/office/powerpoint/2010/main" val="3863183733"/>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579438" y="28575"/>
            <a:ext cx="8142287" cy="854075"/>
          </a:xfrm>
        </p:spPr>
        <p:txBody>
          <a:bodyPr/>
          <a:lstStyle/>
          <a:p>
            <a:pPr algn="ctr"/>
            <a:r>
              <a:rPr lang="en-US" altLang="en-US" b="1" smtClean="0"/>
              <a:t>ROSES 2015 A.46 Selections</a:t>
            </a:r>
            <a:br>
              <a:rPr lang="en-US" altLang="en-US" b="1" smtClean="0"/>
            </a:br>
            <a:r>
              <a:rPr lang="en-US" altLang="en-US" smtClean="0"/>
              <a:t>Announced July 2016</a:t>
            </a:r>
          </a:p>
        </p:txBody>
      </p:sp>
      <p:pic>
        <p:nvPicPr>
          <p:cNvPr id="107523"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246188" y="1620838"/>
            <a:ext cx="9913937"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4" name="TextBox 3"/>
          <p:cNvSpPr txBox="1">
            <a:spLocks noChangeArrowheads="1"/>
          </p:cNvSpPr>
          <p:nvPr/>
        </p:nvSpPr>
        <p:spPr bwMode="auto">
          <a:xfrm>
            <a:off x="911225" y="941388"/>
            <a:ext cx="7478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b="0" smtClean="0">
                <a:solidFill>
                  <a:srgbClr val="000000"/>
                </a:solidFill>
                <a:ea typeface="+mn-ea"/>
              </a:rPr>
              <a:t>Health and Air Quality Applied Sciences Team (HAQAST)</a:t>
            </a:r>
          </a:p>
        </p:txBody>
      </p:sp>
      <p:sp>
        <p:nvSpPr>
          <p:cNvPr id="107525" name="TextBox 1"/>
          <p:cNvSpPr txBox="1">
            <a:spLocks noChangeArrowheads="1"/>
          </p:cNvSpPr>
          <p:nvPr/>
        </p:nvSpPr>
        <p:spPr bwMode="auto">
          <a:xfrm>
            <a:off x="704850" y="5910263"/>
            <a:ext cx="8016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b="0" smtClean="0">
                <a:solidFill>
                  <a:srgbClr val="000000"/>
                </a:solidFill>
                <a:ea typeface="+mn-ea"/>
              </a:rPr>
              <a:t>First meeting on November 3-4 at Emory U. in Atlanta, GA</a:t>
            </a:r>
          </a:p>
        </p:txBody>
      </p:sp>
    </p:spTree>
    <p:extLst>
      <p:ext uri="{BB962C8B-B14F-4D97-AF65-F5344CB8AC3E}">
        <p14:creationId xmlns:p14="http://schemas.microsoft.com/office/powerpoint/2010/main" val="327035541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7"/>
          <p:cNvSpPr>
            <a:spLocks noChangeArrowheads="1"/>
          </p:cNvSpPr>
          <p:nvPr/>
        </p:nvSpPr>
        <p:spPr bwMode="auto">
          <a:xfrm>
            <a:off x="5565775" y="1231823"/>
            <a:ext cx="3209735" cy="4201138"/>
          </a:xfrm>
          <a:prstGeom prst="rect">
            <a:avLst/>
          </a:prstGeom>
          <a:noFill/>
          <a:ln w="9525">
            <a:noFill/>
            <a:miter lim="800000"/>
            <a:headEnd/>
            <a:tailEnd/>
          </a:ln>
        </p:spPr>
        <p:txBody>
          <a:bodyPr wrap="square" lIns="91429" tIns="45714" rIns="91429" bIns="45714" anchor="ctr">
            <a:spAutoFit/>
          </a:bodyPr>
          <a:lstStyle/>
          <a:p>
            <a:pPr>
              <a:spcAft>
                <a:spcPts val="1800"/>
              </a:spcAft>
            </a:pPr>
            <a:r>
              <a:rPr lang="en-US" sz="3200" i="1" dirty="0">
                <a:solidFill>
                  <a:srgbClr val="000099"/>
                </a:solidFill>
                <a:latin typeface="Arial"/>
                <a:ea typeface="+mn-ea"/>
              </a:rPr>
              <a:t>Technology </a:t>
            </a:r>
          </a:p>
          <a:p>
            <a:pPr>
              <a:spcAft>
                <a:spcPts val="1800"/>
              </a:spcAft>
            </a:pPr>
            <a:r>
              <a:rPr lang="en-US" sz="3200" i="1" dirty="0">
                <a:solidFill>
                  <a:srgbClr val="000099"/>
                </a:solidFill>
                <a:latin typeface="Arial"/>
                <a:ea typeface="+mn-ea"/>
              </a:rPr>
              <a:t>Flight Missions </a:t>
            </a:r>
          </a:p>
          <a:p>
            <a:pPr>
              <a:spcAft>
                <a:spcPts val="1800"/>
              </a:spcAft>
            </a:pPr>
            <a:r>
              <a:rPr lang="en-US" sz="3200" i="1" dirty="0">
                <a:solidFill>
                  <a:srgbClr val="000099"/>
                </a:solidFill>
                <a:latin typeface="Arial"/>
                <a:ea typeface="+mn-ea"/>
              </a:rPr>
              <a:t>Research </a:t>
            </a:r>
          </a:p>
          <a:p>
            <a:pPr>
              <a:spcAft>
                <a:spcPts val="1800"/>
              </a:spcAft>
            </a:pPr>
            <a:r>
              <a:rPr lang="en-US" sz="3200" i="1" dirty="0">
                <a:solidFill>
                  <a:srgbClr val="000099"/>
                </a:solidFill>
                <a:latin typeface="Arial"/>
                <a:ea typeface="+mn-ea"/>
              </a:rPr>
              <a:t>Data Systems</a:t>
            </a:r>
          </a:p>
          <a:p>
            <a:pPr>
              <a:spcAft>
                <a:spcPts val="1800"/>
              </a:spcAft>
            </a:pPr>
            <a:r>
              <a:rPr lang="en-US" sz="3200" i="1" dirty="0">
                <a:solidFill>
                  <a:srgbClr val="000099"/>
                </a:solidFill>
                <a:latin typeface="Arial"/>
                <a:ea typeface="+mn-ea"/>
              </a:rPr>
              <a:t>Education </a:t>
            </a:r>
          </a:p>
          <a:p>
            <a:pPr>
              <a:spcAft>
                <a:spcPts val="1800"/>
              </a:spcAft>
            </a:pPr>
            <a:r>
              <a:rPr lang="en-US" sz="3200" i="1" dirty="0">
                <a:solidFill>
                  <a:srgbClr val="000099"/>
                </a:solidFill>
                <a:latin typeface="Arial"/>
                <a:ea typeface="+mn-ea"/>
              </a:rPr>
              <a:t>Applications</a:t>
            </a:r>
          </a:p>
        </p:txBody>
      </p:sp>
      <p:sp>
        <p:nvSpPr>
          <p:cNvPr id="81924" name="Rectangle 3"/>
          <p:cNvSpPr txBox="1">
            <a:spLocks noChangeArrowheads="1"/>
          </p:cNvSpPr>
          <p:nvPr/>
        </p:nvSpPr>
        <p:spPr bwMode="auto">
          <a:xfrm>
            <a:off x="8628064" y="6503988"/>
            <a:ext cx="515937" cy="354012"/>
          </a:xfrm>
          <a:prstGeom prst="rect">
            <a:avLst/>
          </a:prstGeom>
          <a:noFill/>
          <a:ln w="9525">
            <a:noFill/>
            <a:miter lim="800000"/>
            <a:headEnd/>
            <a:tailEnd/>
          </a:ln>
        </p:spPr>
        <p:txBody>
          <a:bodyPr lIns="91429" tIns="45714" rIns="91429" bIns="45714"/>
          <a:lstStyle/>
          <a:p>
            <a:pPr algn="r"/>
            <a:r>
              <a:rPr lang="en-US" sz="1400" b="0">
                <a:solidFill>
                  <a:srgbClr val="000000"/>
                </a:solidFill>
                <a:latin typeface="Arial"/>
                <a:ea typeface="+mn-ea"/>
              </a:rPr>
              <a:t>|‌ </a:t>
            </a:r>
            <a:fld id="{F76986EB-EDE9-4583-B2B6-81E3C281EA7A}" type="slidenum">
              <a:rPr lang="en-US" sz="1400" b="0">
                <a:solidFill>
                  <a:srgbClr val="000000"/>
                </a:solidFill>
                <a:latin typeface="Arial"/>
                <a:ea typeface="+mn-ea"/>
              </a:rPr>
              <a:pPr algn="r"/>
              <a:t>3</a:t>
            </a:fld>
            <a:endParaRPr lang="en-US" sz="1400" b="0">
              <a:solidFill>
                <a:srgbClr val="000000"/>
              </a:solidFill>
              <a:latin typeface="Arial"/>
              <a:ea typeface="+mn-ea"/>
            </a:endParaRPr>
          </a:p>
        </p:txBody>
      </p:sp>
      <p:sp>
        <p:nvSpPr>
          <p:cNvPr id="81925" name="Rectangle 3"/>
          <p:cNvSpPr>
            <a:spLocks noChangeArrowheads="1"/>
          </p:cNvSpPr>
          <p:nvPr/>
        </p:nvSpPr>
        <p:spPr bwMode="auto">
          <a:xfrm>
            <a:off x="249239" y="0"/>
            <a:ext cx="6924675" cy="835025"/>
          </a:xfrm>
          <a:prstGeom prst="rect">
            <a:avLst/>
          </a:prstGeom>
          <a:noFill/>
          <a:ln w="9525">
            <a:noFill/>
            <a:miter lim="800000"/>
            <a:headEnd/>
            <a:tailEnd/>
          </a:ln>
        </p:spPr>
        <p:txBody>
          <a:bodyPr lIns="91429" tIns="45714" rIns="91429" bIns="45714" anchor="ctr"/>
          <a:lstStyle/>
          <a:p>
            <a:r>
              <a:rPr lang="en-US" sz="2800" i="1" dirty="0">
                <a:solidFill>
                  <a:srgbClr val="FFFFFF"/>
                </a:solidFill>
                <a:latin typeface="Arial"/>
                <a:ea typeface="+mn-ea"/>
              </a:rPr>
              <a:t>NASA Earth Science</a:t>
            </a:r>
            <a:endParaRPr lang="en-US" sz="2000" i="1" dirty="0">
              <a:solidFill>
                <a:srgbClr val="FFFFFF"/>
              </a:solidFill>
              <a:latin typeface="Arial"/>
              <a:ea typeface="+mn-ea"/>
            </a:endParaRPr>
          </a:p>
        </p:txBody>
      </p:sp>
      <p:pic>
        <p:nvPicPr>
          <p:cNvPr id="6" name="Picture 5"/>
          <p:cNvPicPr>
            <a:picLocks noChangeAspect="1" noChangeArrowheads="1"/>
          </p:cNvPicPr>
          <p:nvPr/>
        </p:nvPicPr>
        <p:blipFill>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6547035" y="5634842"/>
            <a:ext cx="1341120" cy="1005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a:grpSpLocks noChangeAspect="1"/>
          </p:cNvGrpSpPr>
          <p:nvPr/>
        </p:nvGrpSpPr>
        <p:grpSpPr>
          <a:xfrm>
            <a:off x="6325474" y="5722045"/>
            <a:ext cx="1097213" cy="886968"/>
            <a:chOff x="1220764" y="2443376"/>
            <a:chExt cx="3181350" cy="2571750"/>
          </a:xfrm>
        </p:grpSpPr>
        <p:sp>
          <p:nvSpPr>
            <p:cNvPr id="8" name="Oval 7"/>
            <p:cNvSpPr/>
            <p:nvPr/>
          </p:nvSpPr>
          <p:spPr bwMode="auto">
            <a:xfrm>
              <a:off x="1487606" y="2483890"/>
              <a:ext cx="2468880" cy="213642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1" hangingPunct="1">
                <a:lnSpc>
                  <a:spcPct val="85000"/>
                </a:lnSpc>
              </a:pPr>
              <a:endParaRPr lang="en-US" sz="3300" b="0">
                <a:solidFill>
                  <a:srgbClr val="000000"/>
                </a:solidFill>
                <a:latin typeface="Arial"/>
                <a:ea typeface="+mn-ea"/>
              </a:endParaRPr>
            </a:p>
          </p:txBody>
        </p:sp>
        <p:pic>
          <p:nvPicPr>
            <p:cNvPr id="9" name="Picture 3" descr="C:\Users\lfriedl\Desktop\NASA SIP\Vision chart\nasa logo.jpg"/>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220764" y="2443376"/>
              <a:ext cx="3181350" cy="2571750"/>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9238" y="1012447"/>
            <a:ext cx="4884902" cy="323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49238" y="4311515"/>
            <a:ext cx="4884902" cy="2431423"/>
          </a:xfrm>
          <a:prstGeom prst="rect">
            <a:avLst/>
          </a:prstGeom>
        </p:spPr>
        <p:txBody>
          <a:bodyPr wrap="square" lIns="91429" tIns="45714" rIns="91429" bIns="45714">
            <a:spAutoFit/>
          </a:bodyPr>
          <a:lstStyle/>
          <a:p>
            <a:pPr eaLnBrk="1" fontAlgn="auto" hangingPunct="1">
              <a:spcBef>
                <a:spcPts val="0"/>
              </a:spcBef>
              <a:spcAft>
                <a:spcPts val="0"/>
              </a:spcAft>
            </a:pPr>
            <a:r>
              <a:rPr lang="en-US" sz="2000" b="0" dirty="0" smtClean="0">
                <a:solidFill>
                  <a:srgbClr val="000000"/>
                </a:solidFill>
                <a:latin typeface="Arial"/>
                <a:ea typeface="+mn-ea"/>
              </a:rPr>
              <a:t>Supports </a:t>
            </a:r>
            <a:r>
              <a:rPr lang="en-US" sz="2000" b="0" dirty="0">
                <a:solidFill>
                  <a:srgbClr val="000000"/>
                </a:solidFill>
                <a:latin typeface="Arial"/>
                <a:ea typeface="+mn-ea"/>
              </a:rPr>
              <a:t>basic and applied research on the Earth system </a:t>
            </a:r>
            <a:r>
              <a:rPr lang="en-US" sz="2000" b="0" dirty="0" smtClean="0">
                <a:solidFill>
                  <a:srgbClr val="000000"/>
                </a:solidFill>
                <a:latin typeface="Arial"/>
                <a:ea typeface="+mn-ea"/>
              </a:rPr>
              <a:t>and </a:t>
            </a:r>
            <a:r>
              <a:rPr lang="en-US" sz="2000" b="0" dirty="0">
                <a:solidFill>
                  <a:srgbClr val="000000"/>
                </a:solidFill>
                <a:latin typeface="Arial"/>
                <a:ea typeface="+mn-ea"/>
              </a:rPr>
              <a:t>its </a:t>
            </a:r>
            <a:r>
              <a:rPr lang="en-US" sz="2000" b="0" dirty="0" smtClean="0">
                <a:solidFill>
                  <a:srgbClr val="000000"/>
                </a:solidFill>
                <a:latin typeface="Arial"/>
                <a:ea typeface="+mn-ea"/>
              </a:rPr>
              <a:t>processes to </a:t>
            </a:r>
            <a:r>
              <a:rPr lang="en-US" sz="2000" b="0" dirty="0">
                <a:solidFill>
                  <a:srgbClr val="000000"/>
                </a:solidFill>
                <a:latin typeface="Arial"/>
                <a:ea typeface="+mn-ea"/>
              </a:rPr>
              <a:t>advance knowledge and benefit society</a:t>
            </a:r>
            <a:r>
              <a:rPr lang="en-US" sz="2000" b="0" dirty="0" smtClean="0">
                <a:solidFill>
                  <a:srgbClr val="000000"/>
                </a:solidFill>
                <a:latin typeface="Arial"/>
                <a:ea typeface="+mn-ea"/>
              </a:rPr>
              <a:t>.</a:t>
            </a:r>
          </a:p>
          <a:p>
            <a:pPr eaLnBrk="1" fontAlgn="auto" hangingPunct="1">
              <a:spcBef>
                <a:spcPts val="0"/>
              </a:spcBef>
              <a:spcAft>
                <a:spcPts val="0"/>
              </a:spcAft>
            </a:pPr>
            <a:endParaRPr lang="en-US" sz="1050" b="0" dirty="0">
              <a:solidFill>
                <a:srgbClr val="000000"/>
              </a:solidFill>
              <a:latin typeface="Arial"/>
              <a:ea typeface="+mn-ea"/>
            </a:endParaRPr>
          </a:p>
          <a:p>
            <a:pPr eaLnBrk="1" fontAlgn="auto" hangingPunct="1">
              <a:spcBef>
                <a:spcPts val="0"/>
              </a:spcBef>
              <a:spcAft>
                <a:spcPts val="0"/>
              </a:spcAft>
            </a:pPr>
            <a:r>
              <a:rPr lang="en-US" sz="2000" b="0" dirty="0">
                <a:solidFill>
                  <a:srgbClr val="000000"/>
                </a:solidFill>
                <a:latin typeface="Arial"/>
                <a:ea typeface="+mn-ea"/>
              </a:rPr>
              <a:t>In parallel with research, NASA pursues innovative and practical uses of Earth science data and results to inform </a:t>
            </a:r>
            <a:r>
              <a:rPr lang="en-US" sz="2000" b="0" dirty="0" smtClean="0">
                <a:solidFill>
                  <a:srgbClr val="000000"/>
                </a:solidFill>
                <a:latin typeface="Arial"/>
                <a:ea typeface="+mn-ea"/>
              </a:rPr>
              <a:t>decisions </a:t>
            </a:r>
            <a:r>
              <a:rPr lang="en-US" sz="2000" b="0" dirty="0">
                <a:solidFill>
                  <a:srgbClr val="000000"/>
                </a:solidFill>
                <a:latin typeface="Arial"/>
                <a:ea typeface="+mn-ea"/>
              </a:rPr>
              <a:t>and </a:t>
            </a:r>
            <a:r>
              <a:rPr lang="en-US" sz="2000" b="0" dirty="0" smtClean="0">
                <a:solidFill>
                  <a:srgbClr val="000000"/>
                </a:solidFill>
                <a:latin typeface="Arial"/>
                <a:ea typeface="+mn-ea"/>
              </a:rPr>
              <a:t>actions.</a:t>
            </a:r>
            <a:endParaRPr lang="en-US" sz="2000" b="0" dirty="0">
              <a:solidFill>
                <a:srgbClr val="000000"/>
              </a:solidFill>
              <a:latin typeface="Arial"/>
              <a:ea typeface="+mn-ea"/>
            </a:endParaRPr>
          </a:p>
        </p:txBody>
      </p:sp>
    </p:spTree>
    <p:extLst>
      <p:ext uri="{BB962C8B-B14F-4D97-AF65-F5344CB8AC3E}">
        <p14:creationId xmlns:p14="http://schemas.microsoft.com/office/powerpoint/2010/main" val="3105371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488" y="1160463"/>
            <a:ext cx="4052887" cy="5137150"/>
          </a:xfrm>
        </p:spPr>
        <p:txBody>
          <a:bodyPr/>
          <a:lstStyle/>
          <a:p>
            <a:pPr eaLnBrk="1" hangingPunct="1">
              <a:buFontTx/>
              <a:buNone/>
              <a:defRPr/>
            </a:pPr>
            <a:r>
              <a:rPr lang="en-US" sz="2400" dirty="0" smtClean="0">
                <a:latin typeface="+mj-lt"/>
                <a:ea typeface="ＭＳ Ｐゴシック" charset="-128"/>
              </a:rPr>
              <a:t>Objectives:</a:t>
            </a:r>
          </a:p>
          <a:p>
            <a:pPr>
              <a:defRPr/>
            </a:pPr>
            <a:r>
              <a:rPr lang="en-US" dirty="0"/>
              <a:t>NASA’s Health &amp; Air Quality Applications Area supports the use of Earth observations in air quality management and public health, particularly regarding </a:t>
            </a:r>
            <a:r>
              <a:rPr lang="en-US" b="1" dirty="0"/>
              <a:t>infectious disease and environmental health </a:t>
            </a:r>
            <a:r>
              <a:rPr lang="en-US" dirty="0"/>
              <a:t>issues.  </a:t>
            </a:r>
            <a:endParaRPr lang="en-US" dirty="0" smtClean="0"/>
          </a:p>
          <a:p>
            <a:pPr>
              <a:defRPr/>
            </a:pPr>
            <a:endParaRPr lang="en-US" dirty="0" smtClean="0"/>
          </a:p>
          <a:p>
            <a:pPr>
              <a:defRPr/>
            </a:pPr>
            <a:r>
              <a:rPr lang="en-US" dirty="0" smtClean="0"/>
              <a:t>The </a:t>
            </a:r>
            <a:r>
              <a:rPr lang="en-US" dirty="0"/>
              <a:t>area addresses issues of toxic and pathogenic exposure and health-related hazards and their effects for risk characterization and mitigation.  </a:t>
            </a:r>
            <a:endParaRPr lang="en-US" dirty="0" smtClean="0"/>
          </a:p>
          <a:p>
            <a:pPr lvl="1" eaLnBrk="1" hangingPunct="1">
              <a:defRPr/>
            </a:pPr>
            <a:endParaRPr lang="en-US" dirty="0" smtClean="0">
              <a:latin typeface="Geneva" charset="0"/>
              <a:ea typeface="ＭＳ Ｐゴシック" charset="-128"/>
            </a:endParaRPr>
          </a:p>
          <a:p>
            <a:pPr>
              <a:defRPr/>
            </a:pPr>
            <a:endParaRPr lang="en-US" dirty="0"/>
          </a:p>
        </p:txBody>
      </p:sp>
      <p:sp>
        <p:nvSpPr>
          <p:cNvPr id="98307" name="Title 1"/>
          <p:cNvSpPr>
            <a:spLocks noGrp="1"/>
          </p:cNvSpPr>
          <p:nvPr/>
        </p:nvSpPr>
        <p:spPr bwMode="auto">
          <a:xfrm>
            <a:off x="115888" y="185738"/>
            <a:ext cx="820578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nSpc>
                <a:spcPct val="85000"/>
              </a:lnSpc>
            </a:pPr>
            <a:r>
              <a:rPr lang="en-US" altLang="en-US" sz="2800" i="1" smtClean="0">
                <a:solidFill>
                  <a:srgbClr val="FFFFFF"/>
                </a:solidFill>
                <a:latin typeface="Arial" panose="020B0604020202020204" pitchFamily="34" charset="0"/>
                <a:ea typeface="+mn-ea"/>
              </a:rPr>
              <a:t>Health &amp; Air Quality</a:t>
            </a:r>
          </a:p>
        </p:txBody>
      </p:sp>
      <p:sp>
        <p:nvSpPr>
          <p:cNvPr id="7" name="Content Placeholder 2"/>
          <p:cNvSpPr txBox="1">
            <a:spLocks/>
          </p:cNvSpPr>
          <p:nvPr/>
        </p:nvSpPr>
        <p:spPr>
          <a:xfrm>
            <a:off x="4865688" y="1160463"/>
            <a:ext cx="4052887" cy="5137150"/>
          </a:xfrm>
          <a:prstGeom prst="rect">
            <a:avLst/>
          </a:prstGeom>
        </p:spPr>
        <p:txBody>
          <a:bodyPr/>
          <a:lstStyle>
            <a:lvl1pPr marL="282575" indent="-282575" algn="l" rtl="0" eaLnBrk="0" fontAlgn="base" hangingPunct="0">
              <a:spcBef>
                <a:spcPct val="30000"/>
              </a:spcBef>
              <a:spcAft>
                <a:spcPct val="0"/>
              </a:spcAft>
              <a:buChar char="•"/>
              <a:defRPr sz="2000">
                <a:solidFill>
                  <a:schemeClr val="tx1"/>
                </a:solidFill>
                <a:latin typeface="+mn-lt"/>
                <a:ea typeface="+mn-ea"/>
                <a:cs typeface="+mn-cs"/>
              </a:defRPr>
            </a:lvl1pPr>
            <a:lvl2pPr marL="636588" indent="-239713" algn="l" rtl="0" eaLnBrk="0" fontAlgn="base" hangingPunct="0">
              <a:spcBef>
                <a:spcPct val="30000"/>
              </a:spcBef>
              <a:spcAft>
                <a:spcPct val="0"/>
              </a:spcAft>
              <a:buFont typeface="Times" pitchFamily="18" charset="0"/>
              <a:buChar char="–"/>
              <a:defRPr sz="2000">
                <a:solidFill>
                  <a:schemeClr val="tx1"/>
                </a:solidFill>
                <a:latin typeface="+mn-lt"/>
              </a:defRPr>
            </a:lvl2pPr>
            <a:lvl3pPr marL="917575" indent="-166688" algn="l" rtl="0" eaLnBrk="0" fontAlgn="base" hangingPunct="0">
              <a:spcBef>
                <a:spcPct val="30000"/>
              </a:spcBef>
              <a:spcAft>
                <a:spcPct val="0"/>
              </a:spcAft>
              <a:buChar char="•"/>
              <a:defRPr sz="2000">
                <a:solidFill>
                  <a:schemeClr val="tx1"/>
                </a:solidFill>
                <a:latin typeface="+mn-lt"/>
              </a:defRPr>
            </a:lvl3pPr>
            <a:lvl4pPr marL="1255713" indent="-223838" algn="l" rtl="0" eaLnBrk="0" fontAlgn="base" hangingPunct="0">
              <a:spcBef>
                <a:spcPct val="30000"/>
              </a:spcBef>
              <a:spcAft>
                <a:spcPct val="0"/>
              </a:spcAft>
              <a:buChar char="–"/>
              <a:defRPr sz="2000">
                <a:solidFill>
                  <a:schemeClr val="tx1"/>
                </a:solidFill>
                <a:latin typeface="+mn-lt"/>
              </a:defRPr>
            </a:lvl4pPr>
            <a:lvl5pPr marL="1593850" indent="-223838" algn="l" rtl="0" eaLnBrk="0" fontAlgn="base" hangingPunct="0">
              <a:spcBef>
                <a:spcPct val="30000"/>
              </a:spcBef>
              <a:spcAft>
                <a:spcPct val="0"/>
              </a:spcAft>
              <a:buChar char="»"/>
              <a:defRPr sz="2000">
                <a:solidFill>
                  <a:schemeClr val="tx1"/>
                </a:solidFill>
                <a:latin typeface="+mn-lt"/>
              </a:defRPr>
            </a:lvl5pPr>
            <a:lvl6pPr marL="2051050" indent="-223838" algn="l" rtl="0" fontAlgn="base">
              <a:spcBef>
                <a:spcPct val="30000"/>
              </a:spcBef>
              <a:spcAft>
                <a:spcPct val="0"/>
              </a:spcAft>
              <a:buChar char="»"/>
              <a:defRPr sz="2000">
                <a:solidFill>
                  <a:schemeClr val="tx1"/>
                </a:solidFill>
                <a:latin typeface="+mn-lt"/>
              </a:defRPr>
            </a:lvl6pPr>
            <a:lvl7pPr marL="2508250" indent="-223838" algn="l" rtl="0" fontAlgn="base">
              <a:spcBef>
                <a:spcPct val="30000"/>
              </a:spcBef>
              <a:spcAft>
                <a:spcPct val="0"/>
              </a:spcAft>
              <a:buChar char="»"/>
              <a:defRPr sz="2000">
                <a:solidFill>
                  <a:schemeClr val="tx1"/>
                </a:solidFill>
                <a:latin typeface="+mn-lt"/>
              </a:defRPr>
            </a:lvl7pPr>
            <a:lvl8pPr marL="2965450" indent="-223838" algn="l" rtl="0" fontAlgn="base">
              <a:spcBef>
                <a:spcPct val="30000"/>
              </a:spcBef>
              <a:spcAft>
                <a:spcPct val="0"/>
              </a:spcAft>
              <a:buChar char="»"/>
              <a:defRPr sz="2000">
                <a:solidFill>
                  <a:schemeClr val="tx1"/>
                </a:solidFill>
                <a:latin typeface="+mn-lt"/>
              </a:defRPr>
            </a:lvl8pPr>
            <a:lvl9pPr marL="3422650" indent="-223838" algn="l" rtl="0" fontAlgn="base">
              <a:spcBef>
                <a:spcPct val="30000"/>
              </a:spcBef>
              <a:spcAft>
                <a:spcPct val="0"/>
              </a:spcAft>
              <a:buChar char="»"/>
              <a:defRPr sz="2000">
                <a:solidFill>
                  <a:schemeClr val="tx1"/>
                </a:solidFill>
                <a:latin typeface="+mn-lt"/>
              </a:defRPr>
            </a:lvl9pPr>
          </a:lstStyle>
          <a:p>
            <a:pPr eaLnBrk="1" hangingPunct="1">
              <a:buFontTx/>
              <a:buNone/>
              <a:defRPr/>
            </a:pPr>
            <a:r>
              <a:rPr lang="en-US" sz="2400" b="0" kern="0" dirty="0" smtClean="0">
                <a:solidFill>
                  <a:srgbClr val="000000"/>
                </a:solidFill>
                <a:ea typeface="ＭＳ Ｐゴシック" charset="-128"/>
              </a:rPr>
              <a:t> </a:t>
            </a:r>
          </a:p>
          <a:p>
            <a:pPr>
              <a:defRPr/>
            </a:pPr>
            <a:r>
              <a:rPr lang="en-US" b="0" kern="0" dirty="0" smtClean="0">
                <a:solidFill>
                  <a:srgbClr val="000000"/>
                </a:solidFill>
              </a:rPr>
              <a:t>The area promotes uses of Earth observing data and models regarding </a:t>
            </a:r>
            <a:r>
              <a:rPr lang="en-US" kern="0" dirty="0" smtClean="0">
                <a:solidFill>
                  <a:srgbClr val="000000"/>
                </a:solidFill>
              </a:rPr>
              <a:t>implementation of air quality standards, policy, and regulations </a:t>
            </a:r>
            <a:r>
              <a:rPr lang="en-US" b="0" kern="0" dirty="0" smtClean="0">
                <a:solidFill>
                  <a:srgbClr val="000000"/>
                </a:solidFill>
              </a:rPr>
              <a:t>for economic and human welfare.  </a:t>
            </a:r>
          </a:p>
          <a:p>
            <a:pPr>
              <a:defRPr/>
            </a:pPr>
            <a:endParaRPr lang="en-US" b="0" kern="0" dirty="0" smtClean="0">
              <a:solidFill>
                <a:srgbClr val="000000"/>
              </a:solidFill>
            </a:endParaRPr>
          </a:p>
          <a:p>
            <a:pPr>
              <a:defRPr/>
            </a:pPr>
            <a:r>
              <a:rPr lang="en-US" b="0" kern="0" dirty="0" smtClean="0">
                <a:solidFill>
                  <a:srgbClr val="000000"/>
                </a:solidFill>
              </a:rPr>
              <a:t>The Health &amp; Air Quality Applications Area also addresses </a:t>
            </a:r>
            <a:r>
              <a:rPr lang="en-US" kern="0" dirty="0" smtClean="0">
                <a:solidFill>
                  <a:srgbClr val="000000"/>
                </a:solidFill>
              </a:rPr>
              <a:t>effects of climate change on public health and air quality </a:t>
            </a:r>
            <a:r>
              <a:rPr lang="en-US" b="0" kern="0" dirty="0" smtClean="0">
                <a:solidFill>
                  <a:srgbClr val="000000"/>
                </a:solidFill>
              </a:rPr>
              <a:t>to support managers and policy makers in their planning and preparations. </a:t>
            </a:r>
          </a:p>
          <a:p>
            <a:pPr>
              <a:buFontTx/>
              <a:buNone/>
              <a:defRPr/>
            </a:pPr>
            <a:r>
              <a:rPr lang="en-US" b="0" kern="0" dirty="0" smtClean="0">
                <a:solidFill>
                  <a:srgbClr val="000000"/>
                </a:solidFill>
              </a:rPr>
              <a:t> </a:t>
            </a:r>
          </a:p>
          <a:p>
            <a:pPr lvl="1" eaLnBrk="1" hangingPunct="1">
              <a:defRPr/>
            </a:pPr>
            <a:endParaRPr lang="en-US" b="0" kern="0" dirty="0" smtClean="0">
              <a:solidFill>
                <a:srgbClr val="000000"/>
              </a:solidFill>
              <a:latin typeface="Geneva" charset="0"/>
              <a:ea typeface="ＭＳ Ｐゴシック" charset="-128"/>
            </a:endParaRPr>
          </a:p>
          <a:p>
            <a:pPr>
              <a:defRPr/>
            </a:pPr>
            <a:endParaRPr lang="en-US" b="0" kern="0" dirty="0">
              <a:solidFill>
                <a:srgbClr val="000000"/>
              </a:solidFill>
            </a:endParaRPr>
          </a:p>
        </p:txBody>
      </p:sp>
    </p:spTree>
    <p:extLst>
      <p:ext uri="{BB962C8B-B14F-4D97-AF65-F5344CB8AC3E}">
        <p14:creationId xmlns:p14="http://schemas.microsoft.com/office/powerpoint/2010/main" val="87685680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6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B53D3990-87F5-4BE2-87BE-F2E74D6754E3}" type="slidenum">
              <a:rPr lang="en-US" altLang="en-US" sz="1600" smtClean="0">
                <a:solidFill>
                  <a:srgbClr val="000000"/>
                </a:solidFill>
                <a:latin typeface="Arial" panose="020B0604020202020204" pitchFamily="34" charset="0"/>
              </a:rPr>
              <a:pPr/>
              <a:t>5</a:t>
            </a:fld>
            <a:endParaRPr lang="en-US" altLang="en-US" sz="1600" smtClean="0">
              <a:solidFill>
                <a:srgbClr val="000000"/>
              </a:solidFill>
              <a:latin typeface="Arial" panose="020B0604020202020204" pitchFamily="34" charset="0"/>
            </a:endParaRPr>
          </a:p>
        </p:txBody>
      </p:sp>
      <p:sp>
        <p:nvSpPr>
          <p:cNvPr id="92163" name="Rectangle 2">
            <a:hlinkClick r:id="rId3" action="ppaction://hlinkfile"/>
          </p:cNvPr>
          <p:cNvSpPr>
            <a:spLocks noChangeArrowheads="1"/>
          </p:cNvSpPr>
          <p:nvPr/>
        </p:nvSpPr>
        <p:spPr bwMode="auto">
          <a:xfrm>
            <a:off x="7583488" y="4178300"/>
            <a:ext cx="1306512" cy="965200"/>
          </a:xfrm>
          <a:prstGeom prst="rect">
            <a:avLst/>
          </a:prstGeom>
          <a:noFill/>
          <a:ln>
            <a:noFill/>
          </a:ln>
          <a:effectLst>
            <a:outerShdw dist="53882" dir="2700000" algn="ctr" rotWithShape="0">
              <a:srgbClr val="000032">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n-US" altLang="en-US" b="0" smtClean="0">
              <a:solidFill>
                <a:srgbClr val="000000"/>
              </a:solidFill>
              <a:ea typeface="+mn-ea"/>
            </a:endParaRPr>
          </a:p>
        </p:txBody>
      </p:sp>
      <p:sp>
        <p:nvSpPr>
          <p:cNvPr id="92164" name="Rectangle 3"/>
          <p:cNvSpPr>
            <a:spLocks noChangeArrowheads="1"/>
          </p:cNvSpPr>
          <p:nvPr/>
        </p:nvSpPr>
        <p:spPr bwMode="auto">
          <a:xfrm>
            <a:off x="274638"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n-US" altLang="en-US" b="0" smtClean="0">
              <a:solidFill>
                <a:srgbClr val="000000"/>
              </a:solidFill>
              <a:ea typeface="+mn-ea"/>
            </a:endParaRPr>
          </a:p>
        </p:txBody>
      </p:sp>
      <p:sp>
        <p:nvSpPr>
          <p:cNvPr id="92165" name="Rectangle 4"/>
          <p:cNvSpPr>
            <a:spLocks noChangeArrowheads="1"/>
          </p:cNvSpPr>
          <p:nvPr/>
        </p:nvSpPr>
        <p:spPr bwMode="auto">
          <a:xfrm>
            <a:off x="2654300" y="3319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n-US" altLang="en-US" b="0" smtClean="0">
              <a:solidFill>
                <a:srgbClr val="000000"/>
              </a:solidFill>
              <a:ea typeface="+mn-ea"/>
            </a:endParaRPr>
          </a:p>
        </p:txBody>
      </p:sp>
      <p:grpSp>
        <p:nvGrpSpPr>
          <p:cNvPr id="92166" name="Group 5"/>
          <p:cNvGrpSpPr>
            <a:grpSpLocks/>
          </p:cNvGrpSpPr>
          <p:nvPr/>
        </p:nvGrpSpPr>
        <p:grpSpPr bwMode="auto">
          <a:xfrm>
            <a:off x="0" y="1058863"/>
            <a:ext cx="9144000" cy="5799137"/>
            <a:chOff x="183" y="550"/>
            <a:chExt cx="5449" cy="3727"/>
          </a:xfrm>
        </p:grpSpPr>
        <p:pic>
          <p:nvPicPr>
            <p:cNvPr id="92169" name="Picture 6" descr="healthfig1b"/>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3" y="550"/>
              <a:ext cx="5428" cy="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70" name="Text Box 7"/>
            <p:cNvSpPr txBox="1">
              <a:spLocks noChangeArrowheads="1"/>
            </p:cNvSpPr>
            <p:nvPr/>
          </p:nvSpPr>
          <p:spPr bwMode="auto">
            <a:xfrm>
              <a:off x="570" y="3982"/>
              <a:ext cx="5062"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r"/>
              <a:r>
                <a:rPr lang="en-US" altLang="en-US" sz="1200" b="0" smtClean="0">
                  <a:solidFill>
                    <a:srgbClr val="FFFFFF"/>
                  </a:solidFill>
                  <a:latin typeface="Arial" panose="020B0604020202020204" pitchFamily="34" charset="0"/>
                  <a:ea typeface="+mn-ea"/>
                  <a:cs typeface="Arial" panose="020B0604020202020204" pitchFamily="34" charset="0"/>
                </a:rPr>
                <a:t>Patz et al., 2000</a:t>
              </a:r>
              <a:br>
                <a:rPr lang="en-US" altLang="en-US" sz="1200" b="0" smtClean="0">
                  <a:solidFill>
                    <a:srgbClr val="FFFFFF"/>
                  </a:solidFill>
                  <a:latin typeface="Arial" panose="020B0604020202020204" pitchFamily="34" charset="0"/>
                  <a:ea typeface="+mn-ea"/>
                  <a:cs typeface="Arial" panose="020B0604020202020204" pitchFamily="34" charset="0"/>
                </a:rPr>
              </a:br>
              <a:r>
                <a:rPr lang="en-US" altLang="en-US" sz="1200" b="0" u="sng" smtClean="0">
                  <a:solidFill>
                    <a:srgbClr val="FFFFFF"/>
                  </a:solidFill>
                  <a:latin typeface="Arial" panose="020B0604020202020204" pitchFamily="34" charset="0"/>
                  <a:ea typeface="+mn-ea"/>
                </a:rPr>
                <a:t>http://www.usgcrp.gov/usgcrp/Library/nationalassessment/healthimages.htm</a:t>
              </a:r>
            </a:p>
          </p:txBody>
        </p:sp>
      </p:grpSp>
      <p:sp>
        <p:nvSpPr>
          <p:cNvPr id="92167" name="TextBox 9"/>
          <p:cNvSpPr txBox="1">
            <a:spLocks noChangeArrowheads="1"/>
          </p:cNvSpPr>
          <p:nvPr/>
        </p:nvSpPr>
        <p:spPr bwMode="auto">
          <a:xfrm>
            <a:off x="0" y="6256338"/>
            <a:ext cx="1450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1200" b="0" smtClean="0">
                <a:solidFill>
                  <a:srgbClr val="000000"/>
                </a:solidFill>
                <a:ea typeface="+mn-ea"/>
              </a:rPr>
              <a:t>Source:  GEO, 2003</a:t>
            </a:r>
          </a:p>
        </p:txBody>
      </p:sp>
      <p:sp>
        <p:nvSpPr>
          <p:cNvPr id="92168" name="Title 1"/>
          <p:cNvSpPr>
            <a:spLocks noGrp="1"/>
          </p:cNvSpPr>
          <p:nvPr/>
        </p:nvSpPr>
        <p:spPr bwMode="auto">
          <a:xfrm>
            <a:off x="115888" y="185738"/>
            <a:ext cx="820578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nSpc>
                <a:spcPct val="85000"/>
              </a:lnSpc>
            </a:pPr>
            <a:r>
              <a:rPr lang="en-US" altLang="en-US" sz="2800" i="1" smtClean="0">
                <a:solidFill>
                  <a:srgbClr val="FFFFFF"/>
                </a:solidFill>
                <a:latin typeface="Arial" panose="020B0604020202020204" pitchFamily="34" charset="0"/>
                <a:ea typeface="+mn-ea"/>
              </a:rPr>
              <a:t>Why Health &amp; Air Quality?</a:t>
            </a:r>
          </a:p>
        </p:txBody>
      </p:sp>
    </p:spTree>
    <p:extLst>
      <p:ext uri="{BB962C8B-B14F-4D97-AF65-F5344CB8AC3E}">
        <p14:creationId xmlns:p14="http://schemas.microsoft.com/office/powerpoint/2010/main" val="72095786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6013" y="6096000"/>
            <a:ext cx="5487987" cy="7620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00" b="0">
              <a:solidFill>
                <a:srgbClr val="FFFFFF"/>
              </a:solidFill>
            </a:endParaRPr>
          </a:p>
        </p:txBody>
      </p:sp>
      <p:pic>
        <p:nvPicPr>
          <p:cNvPr id="105475"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65538" y="83185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6" name="Picture 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665538" y="3714750"/>
            <a:ext cx="54959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7" name="Picture 2" descr="http://svs.gsfc.nasa.gov/vis/a010000/a011500/a011576/no2_colorbar.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21125" y="6172200"/>
            <a:ext cx="32004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8" name="TextBox 7"/>
          <p:cNvSpPr txBox="1">
            <a:spLocks noChangeArrowheads="1"/>
          </p:cNvSpPr>
          <p:nvPr/>
        </p:nvSpPr>
        <p:spPr bwMode="auto">
          <a:xfrm>
            <a:off x="0" y="1066800"/>
            <a:ext cx="3508513"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marL="228600" indent="-228600" eaLnBrk="1" hangingPunct="1">
              <a:tabLst>
                <a:tab pos="228600" algn="l"/>
              </a:tabLst>
            </a:pPr>
            <a:r>
              <a:rPr lang="en-US" altLang="en-US" sz="1800" b="0" dirty="0" smtClean="0">
                <a:solidFill>
                  <a:srgbClr val="000000"/>
                </a:solidFill>
                <a:latin typeface="Arial" panose="020B0604020202020204" pitchFamily="34" charset="0"/>
              </a:rPr>
              <a:t>• 	OMI data show a 30-40% decrease in the pollutant nitrogen dioxide from 2005 to 2011.</a:t>
            </a:r>
          </a:p>
          <a:p>
            <a:pPr marL="228600" indent="-228600" eaLnBrk="1" hangingPunct="1">
              <a:tabLst>
                <a:tab pos="228600" algn="l"/>
              </a:tabLst>
            </a:pPr>
            <a:endParaRPr lang="en-US" altLang="en-US" sz="1800" b="0" dirty="0" smtClean="0">
              <a:solidFill>
                <a:srgbClr val="000000"/>
              </a:solidFill>
              <a:latin typeface="Arial" panose="020B0604020202020204" pitchFamily="34" charset="0"/>
            </a:endParaRPr>
          </a:p>
          <a:p>
            <a:pPr marL="228600" indent="-228600" eaLnBrk="1" hangingPunct="1">
              <a:tabLst>
                <a:tab pos="228600" algn="l"/>
              </a:tabLst>
            </a:pPr>
            <a:r>
              <a:rPr lang="en-US" altLang="en-US" sz="1800" b="0" dirty="0" smtClean="0">
                <a:solidFill>
                  <a:srgbClr val="000000"/>
                </a:solidFill>
                <a:latin typeface="Arial" panose="020B0604020202020204" pitchFamily="34" charset="0"/>
              </a:rPr>
              <a:t>• 	The NO</a:t>
            </a:r>
            <a:r>
              <a:rPr lang="en-US" altLang="en-US" sz="1800" b="0" baseline="-25000" dirty="0" smtClean="0">
                <a:solidFill>
                  <a:srgbClr val="000000"/>
                </a:solidFill>
                <a:latin typeface="Arial" panose="020B0604020202020204" pitchFamily="34" charset="0"/>
              </a:rPr>
              <a:t>2</a:t>
            </a:r>
            <a:r>
              <a:rPr lang="en-US" altLang="en-US" sz="1800" b="0" dirty="0" smtClean="0">
                <a:solidFill>
                  <a:srgbClr val="000000"/>
                </a:solidFill>
                <a:latin typeface="Arial" panose="020B0604020202020204" pitchFamily="34" charset="0"/>
              </a:rPr>
              <a:t> decrease is due to emission control devices on coal-burning power plants and more fuel-efficient cars.</a:t>
            </a:r>
          </a:p>
          <a:p>
            <a:pPr marL="228600" indent="-228600" eaLnBrk="1" hangingPunct="1">
              <a:tabLst>
                <a:tab pos="228600" algn="l"/>
              </a:tabLst>
            </a:pPr>
            <a:endParaRPr lang="en-US" altLang="en-US" sz="1800" b="0" dirty="0" smtClean="0">
              <a:solidFill>
                <a:srgbClr val="000000"/>
              </a:solidFill>
              <a:latin typeface="Arial" panose="020B0604020202020204" pitchFamily="34" charset="0"/>
            </a:endParaRPr>
          </a:p>
          <a:p>
            <a:pPr marL="228600" indent="-228600" eaLnBrk="1" hangingPunct="1">
              <a:tabLst>
                <a:tab pos="228600" algn="l"/>
              </a:tabLst>
            </a:pPr>
            <a:r>
              <a:rPr lang="en-US" altLang="en-US" sz="1800" b="0" dirty="0" smtClean="0">
                <a:solidFill>
                  <a:srgbClr val="000000"/>
                </a:solidFill>
                <a:latin typeface="Arial" panose="020B0604020202020204" pitchFamily="34" charset="0"/>
              </a:rPr>
              <a:t>• 	Use of satellite data by the air quality community, such as by demonstrating the effectiveness of state efforts to improve air quality.</a:t>
            </a:r>
          </a:p>
        </p:txBody>
      </p:sp>
      <p:sp>
        <p:nvSpPr>
          <p:cNvPr id="105479" name="Title 1"/>
          <p:cNvSpPr txBox="1">
            <a:spLocks/>
          </p:cNvSpPr>
          <p:nvPr/>
        </p:nvSpPr>
        <p:spPr bwMode="auto">
          <a:xfrm>
            <a:off x="71438" y="0"/>
            <a:ext cx="82518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nSpc>
                <a:spcPct val="85000"/>
              </a:lnSpc>
            </a:pPr>
            <a:r>
              <a:rPr lang="en-US" altLang="en-US" dirty="0" smtClean="0">
                <a:solidFill>
                  <a:srgbClr val="FFFFFF"/>
                </a:solidFill>
                <a:latin typeface="Arial" panose="020B0604020202020204" pitchFamily="34" charset="0"/>
                <a:ea typeface="+mn-ea"/>
              </a:rPr>
              <a:t>Aura/OMI Shows U.S. Air Quality is Improving</a:t>
            </a:r>
            <a:endParaRPr lang="en-US" altLang="en-US" dirty="0" smtClean="0">
              <a:solidFill>
                <a:srgbClr val="FFFFFF"/>
              </a:solidFill>
              <a:latin typeface="Arial" panose="020B0604020202020204" pitchFamily="34" charset="0"/>
              <a:ea typeface="+mn-ea"/>
              <a:cs typeface="Arial" panose="020B0604020202020204" pitchFamily="34" charset="0"/>
            </a:endParaRPr>
          </a:p>
        </p:txBody>
      </p:sp>
      <p:sp>
        <p:nvSpPr>
          <p:cNvPr id="105480" name="TextBox 1"/>
          <p:cNvSpPr txBox="1">
            <a:spLocks noChangeArrowheads="1"/>
          </p:cNvSpPr>
          <p:nvPr/>
        </p:nvSpPr>
        <p:spPr bwMode="auto">
          <a:xfrm>
            <a:off x="8189913" y="2851150"/>
            <a:ext cx="606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en-US" altLang="en-US" sz="1600" smtClean="0">
                <a:solidFill>
                  <a:srgbClr val="FFFFFF"/>
                </a:solidFill>
                <a:latin typeface="Arial" panose="020B0604020202020204" pitchFamily="34" charset="0"/>
              </a:rPr>
              <a:t>NOx</a:t>
            </a:r>
          </a:p>
        </p:txBody>
      </p:sp>
      <p:sp>
        <p:nvSpPr>
          <p:cNvPr id="105481" name="TextBox 9"/>
          <p:cNvSpPr txBox="1">
            <a:spLocks noChangeArrowheads="1"/>
          </p:cNvSpPr>
          <p:nvPr/>
        </p:nvSpPr>
        <p:spPr bwMode="auto">
          <a:xfrm>
            <a:off x="8186738" y="5757863"/>
            <a:ext cx="6064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en-US" altLang="en-US" sz="1600" smtClean="0">
                <a:solidFill>
                  <a:srgbClr val="FFFFFF"/>
                </a:solidFill>
                <a:latin typeface="Arial" panose="020B0604020202020204" pitchFamily="34" charset="0"/>
              </a:rPr>
              <a:t>NOx</a:t>
            </a:r>
          </a:p>
        </p:txBody>
      </p:sp>
      <p:pic>
        <p:nvPicPr>
          <p:cNvPr id="10" name="Picture 2"/>
          <p:cNvPicPr>
            <a:picLocks noChangeAspect="1" noChangeArrowheads="1"/>
          </p:cNvPicPr>
          <p:nvPr/>
        </p:nvPicPr>
        <p:blipFill rotWithShape="1">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978004" y="5357910"/>
            <a:ext cx="1739348" cy="11606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96272682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620000" cy="571500"/>
          </a:xfrm>
        </p:spPr>
        <p:txBody>
          <a:bodyPr/>
          <a:lstStyle/>
          <a:p>
            <a:r>
              <a:rPr lang="en-US" sz="2400" dirty="0" smtClean="0">
                <a:latin typeface="Arial" panose="020B0604020202020204" pitchFamily="34" charset="0"/>
                <a:cs typeface="Arial" panose="020B0604020202020204" pitchFamily="34" charset="0"/>
              </a:rPr>
              <a:t>A Presidential Aura:</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Obama Talks Pollution and Aura/OMI</a:t>
            </a:r>
            <a:endParaRPr lang="en-US" sz="2400" dirty="0">
              <a:latin typeface="Arial" panose="020B0604020202020204" pitchFamily="34" charset="0"/>
              <a:cs typeface="Arial" panose="020B0604020202020204" pitchFamily="34" charset="0"/>
            </a:endParaRPr>
          </a:p>
        </p:txBody>
      </p:sp>
      <p:sp>
        <p:nvSpPr>
          <p:cNvPr id="6" name="TextBox 5"/>
          <p:cNvSpPr txBox="1"/>
          <p:nvPr/>
        </p:nvSpPr>
        <p:spPr>
          <a:xfrm>
            <a:off x="585513" y="4117468"/>
            <a:ext cx="7902506" cy="2462213"/>
          </a:xfrm>
          <a:prstGeom prst="rect">
            <a:avLst/>
          </a:prstGeom>
          <a:noFill/>
        </p:spPr>
        <p:txBody>
          <a:bodyPr wrap="square" rtlCol="0">
            <a:spAutoFit/>
          </a:bodyPr>
          <a:lstStyle/>
          <a:p>
            <a:pPr marL="285750" indent="-285750" defTabSz="913843" fontAlgn="auto">
              <a:spcBef>
                <a:spcPts val="0"/>
              </a:spcBef>
              <a:spcAft>
                <a:spcPts val="600"/>
              </a:spcAft>
              <a:buFont typeface="Arial" panose="020B0604020202020204" pitchFamily="34" charset="0"/>
              <a:buChar char="•"/>
            </a:pPr>
            <a:r>
              <a:rPr lang="en-US" sz="1800" b="0" dirty="0" smtClean="0">
                <a:solidFill>
                  <a:srgbClr val="3333CC"/>
                </a:solidFill>
                <a:ea typeface="+mn-ea"/>
                <a:cs typeface="Arial" panose="020B0604020202020204" pitchFamily="34" charset="0"/>
              </a:rPr>
              <a:t>On Apr 12, </a:t>
            </a:r>
            <a:r>
              <a:rPr lang="en-US" sz="1800" b="0" dirty="0" err="1" smtClean="0">
                <a:solidFill>
                  <a:srgbClr val="3333CC"/>
                </a:solidFill>
                <a:ea typeface="+mn-ea"/>
                <a:cs typeface="Arial" panose="020B0604020202020204" pitchFamily="34" charset="0"/>
              </a:rPr>
              <a:t>Dnews</a:t>
            </a:r>
            <a:r>
              <a:rPr lang="en-US" sz="1800" b="0" dirty="0" smtClean="0">
                <a:solidFill>
                  <a:srgbClr val="3333CC"/>
                </a:solidFill>
                <a:ea typeface="+mn-ea"/>
                <a:cs typeface="Arial" panose="020B0604020202020204" pitchFamily="34" charset="0"/>
              </a:rPr>
              <a:t> released a one minute video on YouTube of President Obama discussing how the Aura satellite and OMI data track global pollution trends and the state of the Earth’s atmosphere.</a:t>
            </a:r>
          </a:p>
          <a:p>
            <a:pPr marL="285750" indent="-285750" defTabSz="913843" fontAlgn="auto">
              <a:spcBef>
                <a:spcPts val="0"/>
              </a:spcBef>
              <a:spcAft>
                <a:spcPts val="600"/>
              </a:spcAft>
              <a:buFont typeface="Arial" panose="020B0604020202020204" pitchFamily="34" charset="0"/>
              <a:buChar char="•"/>
            </a:pPr>
            <a:r>
              <a:rPr lang="en-US" sz="1800" b="0" dirty="0" smtClean="0">
                <a:solidFill>
                  <a:srgbClr val="3333CC"/>
                </a:solidFill>
                <a:ea typeface="+mn-ea"/>
                <a:cs typeface="Arial" panose="020B0604020202020204" pitchFamily="34" charset="0"/>
              </a:rPr>
              <a:t>Obama noted </a:t>
            </a:r>
            <a:r>
              <a:rPr lang="en-US" sz="1800" b="0" dirty="0">
                <a:solidFill>
                  <a:srgbClr val="3333CC"/>
                </a:solidFill>
                <a:ea typeface="+mn-ea"/>
                <a:cs typeface="Arial" panose="020B0604020202020204" pitchFamily="34" charset="0"/>
              </a:rPr>
              <a:t>that emissions of nitrogen dioxide have dropped in the U.S. and Europe over the last 25 years by up to 50% thanks to rules protecting the air. </a:t>
            </a:r>
            <a:endParaRPr lang="en-US" sz="1800" b="0" dirty="0" smtClean="0">
              <a:solidFill>
                <a:srgbClr val="3333CC"/>
              </a:solidFill>
              <a:ea typeface="+mn-ea"/>
              <a:cs typeface="Arial" panose="020B0604020202020204" pitchFamily="34" charset="0"/>
            </a:endParaRPr>
          </a:p>
          <a:p>
            <a:pPr marL="285750" indent="-285750" defTabSz="913843" fontAlgn="auto">
              <a:spcBef>
                <a:spcPts val="0"/>
              </a:spcBef>
              <a:spcAft>
                <a:spcPts val="600"/>
              </a:spcAft>
              <a:buFont typeface="Arial" panose="020B0604020202020204" pitchFamily="34" charset="0"/>
              <a:buChar char="•"/>
            </a:pPr>
            <a:r>
              <a:rPr lang="en-US" sz="1800" b="0" dirty="0" smtClean="0">
                <a:solidFill>
                  <a:srgbClr val="3333CC"/>
                </a:solidFill>
                <a:ea typeface="+mn-ea"/>
                <a:cs typeface="Arial" panose="020B0604020202020204" pitchFamily="34" charset="0"/>
              </a:rPr>
              <a:t>Obama also highlighted </a:t>
            </a:r>
            <a:r>
              <a:rPr lang="en-US" sz="1800" b="0" dirty="0">
                <a:solidFill>
                  <a:srgbClr val="3333CC"/>
                </a:solidFill>
                <a:ea typeface="+mn-ea"/>
                <a:cs typeface="Arial" panose="020B0604020202020204" pitchFamily="34" charset="0"/>
              </a:rPr>
              <a:t>how the satellite imagery helps see what actions are working and where additional international efforts are needed. </a:t>
            </a:r>
            <a:endParaRPr lang="en-US" sz="1800" b="0" dirty="0" smtClean="0">
              <a:solidFill>
                <a:srgbClr val="3333CC"/>
              </a:solidFill>
              <a:ea typeface="+mn-ea"/>
              <a:cs typeface="Arial" panose="020B0604020202020204" pitchFamily="34" charset="0"/>
            </a:endParaRPr>
          </a:p>
        </p:txBody>
      </p:sp>
      <p:pic>
        <p:nvPicPr>
          <p:cNvPr id="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3720" y="1371498"/>
            <a:ext cx="4402017" cy="2314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5148470" y="1377296"/>
            <a:ext cx="3690730" cy="2308324"/>
          </a:xfrm>
          <a:prstGeom prst="rect">
            <a:avLst/>
          </a:prstGeom>
          <a:noFill/>
          <a:effectLst/>
        </p:spPr>
        <p:style>
          <a:lnRef idx="1">
            <a:schemeClr val="dk1"/>
          </a:lnRef>
          <a:fillRef idx="2">
            <a:schemeClr val="dk1"/>
          </a:fillRef>
          <a:effectRef idx="1">
            <a:schemeClr val="dk1"/>
          </a:effectRef>
          <a:fontRef idx="minor">
            <a:schemeClr val="dk1"/>
          </a:fontRef>
        </p:style>
        <p:txBody>
          <a:bodyPr wrap="square">
            <a:spAutoFit/>
          </a:bodyPr>
          <a:lstStyle/>
          <a:p>
            <a:pPr algn="ctr" defTabSz="457200" eaLnBrk="1" fontAlgn="auto" hangingPunct="1">
              <a:spcBef>
                <a:spcPts val="0"/>
              </a:spcBef>
              <a:spcAft>
                <a:spcPts val="0"/>
              </a:spcAft>
              <a:defRPr/>
            </a:pPr>
            <a:r>
              <a:rPr lang="en-US" sz="1800" dirty="0" smtClean="0">
                <a:solidFill>
                  <a:prstClr val="black"/>
                </a:solidFill>
                <a:latin typeface="Arial" panose="020B0604020202020204" pitchFamily="34" charset="0"/>
                <a:cs typeface="Arial" panose="020B0604020202020204" pitchFamily="34" charset="0"/>
              </a:rPr>
              <a:t>April </a:t>
            </a:r>
            <a:r>
              <a:rPr lang="en-US" sz="1800" dirty="0">
                <a:solidFill>
                  <a:prstClr val="black"/>
                </a:solidFill>
                <a:latin typeface="Arial" panose="020B0604020202020204" pitchFamily="34" charset="0"/>
                <a:cs typeface="Arial" panose="020B0604020202020204" pitchFamily="34" charset="0"/>
              </a:rPr>
              <a:t>12, </a:t>
            </a:r>
            <a:r>
              <a:rPr lang="en-US" sz="1800" dirty="0" smtClean="0">
                <a:solidFill>
                  <a:prstClr val="black"/>
                </a:solidFill>
                <a:latin typeface="Arial" panose="020B0604020202020204" pitchFamily="34" charset="0"/>
                <a:cs typeface="Arial" panose="020B0604020202020204" pitchFamily="34" charset="0"/>
              </a:rPr>
              <a:t>2016:</a:t>
            </a:r>
          </a:p>
          <a:p>
            <a:pPr algn="ctr" defTabSz="457200" eaLnBrk="1" fontAlgn="auto" hangingPunct="1">
              <a:spcBef>
                <a:spcPts val="0"/>
              </a:spcBef>
              <a:spcAft>
                <a:spcPts val="0"/>
              </a:spcAft>
              <a:defRPr/>
            </a:pPr>
            <a:r>
              <a:rPr lang="en-US" sz="1800" dirty="0" smtClean="0">
                <a:solidFill>
                  <a:prstClr val="black"/>
                </a:solidFill>
                <a:latin typeface="Arial" panose="020B0604020202020204" pitchFamily="34" charset="0"/>
                <a:cs typeface="Arial" panose="020B0604020202020204" pitchFamily="34" charset="0"/>
              </a:rPr>
              <a:t>President </a:t>
            </a:r>
            <a:r>
              <a:rPr lang="en-US" sz="1800" dirty="0">
                <a:solidFill>
                  <a:prstClr val="black"/>
                </a:solidFill>
                <a:latin typeface="Arial" panose="020B0604020202020204" pitchFamily="34" charset="0"/>
                <a:cs typeface="Arial" panose="020B0604020202020204" pitchFamily="34" charset="0"/>
              </a:rPr>
              <a:t>Obama uses OMI NO</a:t>
            </a:r>
            <a:r>
              <a:rPr lang="en-US" sz="1800" baseline="-25000" dirty="0">
                <a:solidFill>
                  <a:prstClr val="black"/>
                </a:solidFill>
                <a:latin typeface="Arial" panose="020B0604020202020204" pitchFamily="34" charset="0"/>
                <a:cs typeface="Arial" panose="020B0604020202020204" pitchFamily="34" charset="0"/>
              </a:rPr>
              <a:t>2</a:t>
            </a:r>
            <a:r>
              <a:rPr lang="en-US" sz="1800" dirty="0">
                <a:solidFill>
                  <a:prstClr val="black"/>
                </a:solidFill>
                <a:latin typeface="Arial" panose="020B0604020202020204" pitchFamily="34" charset="0"/>
                <a:cs typeface="Arial" panose="020B0604020202020204" pitchFamily="34" charset="0"/>
              </a:rPr>
              <a:t> data to explain how pollution affects our planet: </a:t>
            </a:r>
            <a:endParaRPr lang="en-US" sz="1800" dirty="0" smtClean="0">
              <a:solidFill>
                <a:prstClr val="black"/>
              </a:solidFill>
              <a:latin typeface="Arial" panose="020B0604020202020204" pitchFamily="34" charset="0"/>
              <a:cs typeface="Arial" panose="020B0604020202020204" pitchFamily="34" charset="0"/>
            </a:endParaRPr>
          </a:p>
          <a:p>
            <a:pPr algn="ctr" defTabSz="457200" eaLnBrk="1" fontAlgn="auto" hangingPunct="1">
              <a:spcBef>
                <a:spcPts val="0"/>
              </a:spcBef>
              <a:spcAft>
                <a:spcPts val="0"/>
              </a:spcAft>
              <a:defRPr/>
            </a:pPr>
            <a:r>
              <a:rPr lang="en-US" sz="1800" dirty="0" smtClean="0">
                <a:solidFill>
                  <a:prstClr val="black"/>
                </a:solidFill>
                <a:latin typeface="Arial" panose="020B0604020202020204" pitchFamily="34" charset="0"/>
                <a:cs typeface="Arial" panose="020B0604020202020204" pitchFamily="34" charset="0"/>
              </a:rPr>
              <a:t> </a:t>
            </a:r>
            <a:r>
              <a:rPr lang="en-US" sz="1800" u="sng" dirty="0">
                <a:solidFill>
                  <a:prstClr val="black"/>
                </a:solidFill>
                <a:latin typeface="Arial" panose="020B0604020202020204" pitchFamily="34" charset="0"/>
                <a:cs typeface="Arial" panose="020B0604020202020204" pitchFamily="34" charset="0"/>
                <a:hlinkClick r:id="rId4"/>
              </a:rPr>
              <a:t>https://</a:t>
            </a:r>
            <a:r>
              <a:rPr lang="en-US" sz="1800" u="sng" dirty="0" smtClean="0">
                <a:solidFill>
                  <a:prstClr val="black"/>
                </a:solidFill>
                <a:latin typeface="Arial" panose="020B0604020202020204" pitchFamily="34" charset="0"/>
                <a:cs typeface="Arial" panose="020B0604020202020204" pitchFamily="34" charset="0"/>
                <a:hlinkClick r:id="rId4"/>
              </a:rPr>
              <a:t>www.youtube.com/watch?v=LKe5FdKInJs</a:t>
            </a:r>
            <a:endParaRPr lang="en-US" sz="1800" u="sng" dirty="0" smtClean="0">
              <a:solidFill>
                <a:prstClr val="black"/>
              </a:solidFill>
              <a:latin typeface="Arial" panose="020B0604020202020204" pitchFamily="34" charset="0"/>
              <a:cs typeface="Arial" panose="020B0604020202020204" pitchFamily="34" charset="0"/>
            </a:endParaRPr>
          </a:p>
          <a:p>
            <a:pPr algn="ctr" defTabSz="457200" eaLnBrk="1" fontAlgn="auto" hangingPunct="1">
              <a:spcBef>
                <a:spcPts val="0"/>
              </a:spcBef>
              <a:spcAft>
                <a:spcPts val="0"/>
              </a:spcAft>
              <a:defRPr/>
            </a:pPr>
            <a:endParaRPr lang="en-US" sz="1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0937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OMItimeseries_NO2-SO2_China_relchange.png"/>
          <p:cNvPicPr>
            <a:picLocks noChangeAspect="1"/>
          </p:cNvPicPr>
          <p:nvPr/>
        </p:nvPicPr>
        <p:blipFill rotWithShape="1">
          <a:blip r:embed="rId3" cstate="email">
            <a:extLst>
              <a:ext uri="{28A0092B-C50C-407E-A947-70E740481C1C}">
                <a14:useLocalDpi xmlns:a14="http://schemas.microsoft.com/office/drawing/2010/main"/>
              </a:ext>
            </a:extLst>
          </a:blip>
          <a:srcRect l="4789" t="4535" r="7030" b="2071"/>
          <a:stretch/>
        </p:blipFill>
        <p:spPr>
          <a:xfrm>
            <a:off x="6994290" y="3374929"/>
            <a:ext cx="2149708" cy="1338456"/>
          </a:xfrm>
          <a:prstGeom prst="rect">
            <a:avLst/>
          </a:prstGeom>
        </p:spPr>
      </p:pic>
      <p:pic>
        <p:nvPicPr>
          <p:cNvPr id="35" name="Picture 34" descr="OMItimeseries_NO2-SO2_EasternUS_relchange.png"/>
          <p:cNvPicPr>
            <a:picLocks noChangeAspect="1"/>
          </p:cNvPicPr>
          <p:nvPr/>
        </p:nvPicPr>
        <p:blipFill rotWithShape="1">
          <a:blip r:embed="rId4" cstate="email">
            <a:extLst>
              <a:ext uri="{28A0092B-C50C-407E-A947-70E740481C1C}">
                <a14:useLocalDpi xmlns:a14="http://schemas.microsoft.com/office/drawing/2010/main"/>
              </a:ext>
            </a:extLst>
          </a:blip>
          <a:srcRect l="2468" t="5289" r="6408" b="2071"/>
          <a:stretch/>
        </p:blipFill>
        <p:spPr>
          <a:xfrm>
            <a:off x="6980447" y="1368859"/>
            <a:ext cx="2163551" cy="1514977"/>
          </a:xfrm>
          <a:prstGeom prst="rect">
            <a:avLst/>
          </a:prstGeom>
        </p:spPr>
      </p:pic>
      <p:pic>
        <p:nvPicPr>
          <p:cNvPr id="25"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8028289" y="129067"/>
            <a:ext cx="1057475" cy="7050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8" name="Group 7"/>
          <p:cNvGrpSpPr>
            <a:grpSpLocks noChangeAspect="1"/>
          </p:cNvGrpSpPr>
          <p:nvPr/>
        </p:nvGrpSpPr>
        <p:grpSpPr>
          <a:xfrm>
            <a:off x="269562" y="1153368"/>
            <a:ext cx="3627945" cy="1765565"/>
            <a:chOff x="101844" y="1143000"/>
            <a:chExt cx="3886945" cy="1891609"/>
          </a:xfrm>
        </p:grpSpPr>
        <p:pic>
          <p:nvPicPr>
            <p:cNvPr id="33" name="Picture 32" descr="OMIPCA_map_r30km_EasternUS_2005_v12.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047126" y="1143000"/>
              <a:ext cx="1861064" cy="1891609"/>
            </a:xfrm>
            <a:prstGeom prst="rect">
              <a:avLst/>
            </a:prstGeom>
          </p:spPr>
        </p:pic>
        <p:pic>
          <p:nvPicPr>
            <p:cNvPr id="9" name="Picture 8" descr="OMISP_map_r20km_EasternUS_2005_v12.pn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1844" y="1143000"/>
              <a:ext cx="1916284" cy="1891609"/>
            </a:xfrm>
            <a:prstGeom prst="rect">
              <a:avLst/>
            </a:prstGeom>
          </p:spPr>
        </p:pic>
        <p:sp>
          <p:nvSpPr>
            <p:cNvPr id="3" name="TextBox 2"/>
            <p:cNvSpPr txBox="1"/>
            <p:nvPr/>
          </p:nvSpPr>
          <p:spPr>
            <a:xfrm>
              <a:off x="1264736" y="2204603"/>
              <a:ext cx="690246" cy="307777"/>
            </a:xfrm>
            <a:prstGeom prst="rect">
              <a:avLst/>
            </a:prstGeom>
            <a:noFill/>
          </p:spPr>
          <p:txBody>
            <a:bodyPr wrap="square" rtlCol="0">
              <a:spAutoFit/>
            </a:bodyPr>
            <a:lstStyle/>
            <a:p>
              <a:pPr eaLnBrk="1" hangingPunct="1"/>
              <a:r>
                <a:rPr lang="en-US" sz="1400" b="0" dirty="0" smtClean="0">
                  <a:solidFill>
                    <a:srgbClr val="000000"/>
                  </a:solidFill>
                  <a:ea typeface="ＭＳ Ｐゴシック" charset="-128"/>
                  <a:cs typeface="Arial" panose="020B0604020202020204" pitchFamily="34" charset="0"/>
                </a:rPr>
                <a:t>NO</a:t>
              </a:r>
              <a:r>
                <a:rPr lang="en-US" sz="1400" b="0" baseline="-25000" dirty="0" smtClean="0">
                  <a:solidFill>
                    <a:srgbClr val="000000"/>
                  </a:solidFill>
                  <a:ea typeface="ＭＳ Ｐゴシック" charset="-128"/>
                  <a:cs typeface="Arial" panose="020B0604020202020204" pitchFamily="34" charset="0"/>
                </a:rPr>
                <a:t>2</a:t>
              </a:r>
              <a:endParaRPr lang="en-US" sz="1400" b="0" baseline="-25000" dirty="0">
                <a:solidFill>
                  <a:srgbClr val="000000"/>
                </a:solidFill>
                <a:ea typeface="ＭＳ Ｐゴシック" charset="-128"/>
                <a:cs typeface="Arial" panose="020B0604020202020204" pitchFamily="34" charset="0"/>
              </a:endParaRPr>
            </a:p>
          </p:txBody>
        </p:sp>
        <p:sp>
          <p:nvSpPr>
            <p:cNvPr id="26" name="TextBox 25"/>
            <p:cNvSpPr txBox="1"/>
            <p:nvPr/>
          </p:nvSpPr>
          <p:spPr>
            <a:xfrm>
              <a:off x="3298543" y="2191903"/>
              <a:ext cx="690246" cy="307777"/>
            </a:xfrm>
            <a:prstGeom prst="rect">
              <a:avLst/>
            </a:prstGeom>
            <a:noFill/>
          </p:spPr>
          <p:txBody>
            <a:bodyPr wrap="square" rtlCol="0">
              <a:spAutoFit/>
            </a:bodyPr>
            <a:lstStyle/>
            <a:p>
              <a:pPr eaLnBrk="1" hangingPunct="1"/>
              <a:r>
                <a:rPr lang="en-US" sz="1400" b="0" dirty="0">
                  <a:solidFill>
                    <a:srgbClr val="000000"/>
                  </a:solidFill>
                  <a:ea typeface="ＭＳ Ｐゴシック" charset="-128"/>
                  <a:cs typeface="Arial" panose="020B0604020202020204" pitchFamily="34" charset="0"/>
                </a:rPr>
                <a:t>S</a:t>
              </a:r>
              <a:r>
                <a:rPr lang="en-US" sz="1400" b="0" dirty="0" smtClean="0">
                  <a:solidFill>
                    <a:srgbClr val="000000"/>
                  </a:solidFill>
                  <a:ea typeface="ＭＳ Ｐゴシック" charset="-128"/>
                  <a:cs typeface="Arial" panose="020B0604020202020204" pitchFamily="34" charset="0"/>
                </a:rPr>
                <a:t>O</a:t>
              </a:r>
              <a:r>
                <a:rPr lang="en-US" sz="1400" b="0" baseline="-25000" dirty="0" smtClean="0">
                  <a:solidFill>
                    <a:srgbClr val="000000"/>
                  </a:solidFill>
                  <a:ea typeface="ＭＳ Ｐゴシック" charset="-128"/>
                  <a:cs typeface="Arial" panose="020B0604020202020204" pitchFamily="34" charset="0"/>
                </a:rPr>
                <a:t>2</a:t>
              </a:r>
              <a:endParaRPr lang="en-US" sz="1400" b="0" baseline="-25000" dirty="0">
                <a:solidFill>
                  <a:srgbClr val="000000"/>
                </a:solidFill>
                <a:ea typeface="ＭＳ Ｐゴシック" charset="-128"/>
                <a:cs typeface="Arial" panose="020B0604020202020204" pitchFamily="34" charset="0"/>
              </a:endParaRPr>
            </a:p>
          </p:txBody>
        </p:sp>
      </p:grpSp>
      <p:grpSp>
        <p:nvGrpSpPr>
          <p:cNvPr id="7" name="Group 6"/>
          <p:cNvGrpSpPr>
            <a:grpSpLocks noChangeAspect="1"/>
          </p:cNvGrpSpPr>
          <p:nvPr/>
        </p:nvGrpSpPr>
        <p:grpSpPr>
          <a:xfrm>
            <a:off x="302007" y="3089758"/>
            <a:ext cx="3610731" cy="1776576"/>
            <a:chOff x="6949" y="3132709"/>
            <a:chExt cx="3920521" cy="1929001"/>
          </a:xfrm>
        </p:grpSpPr>
        <p:pic>
          <p:nvPicPr>
            <p:cNvPr id="43" name="Picture 42" descr="OMIPCA_map_r30km_China_2005_v12.pn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934589" y="3132709"/>
              <a:ext cx="1992881" cy="1918240"/>
            </a:xfrm>
            <a:prstGeom prst="rect">
              <a:avLst/>
            </a:prstGeom>
          </p:spPr>
        </p:pic>
        <p:pic>
          <p:nvPicPr>
            <p:cNvPr id="40" name="Picture 39" descr="OMISP_map_r20km_China_2005_v12.png"/>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949" y="3137169"/>
              <a:ext cx="1968659" cy="1924541"/>
            </a:xfrm>
            <a:prstGeom prst="rect">
              <a:avLst/>
            </a:prstGeom>
          </p:spPr>
        </p:pic>
        <p:sp>
          <p:nvSpPr>
            <p:cNvPr id="19" name="TextBox 18"/>
            <p:cNvSpPr txBox="1"/>
            <p:nvPr/>
          </p:nvSpPr>
          <p:spPr>
            <a:xfrm>
              <a:off x="389243" y="3191499"/>
              <a:ext cx="690246" cy="307777"/>
            </a:xfrm>
            <a:prstGeom prst="rect">
              <a:avLst/>
            </a:prstGeom>
            <a:noFill/>
          </p:spPr>
          <p:txBody>
            <a:bodyPr wrap="square" rtlCol="0">
              <a:spAutoFit/>
            </a:bodyPr>
            <a:lstStyle/>
            <a:p>
              <a:pPr eaLnBrk="1" hangingPunct="1"/>
              <a:r>
                <a:rPr lang="en-US" sz="1400" b="0" dirty="0" smtClean="0">
                  <a:solidFill>
                    <a:srgbClr val="000000"/>
                  </a:solidFill>
                  <a:ea typeface="ＭＳ Ｐゴシック" charset="-128"/>
                  <a:cs typeface="Arial" panose="020B0604020202020204" pitchFamily="34" charset="0"/>
                </a:rPr>
                <a:t>NO</a:t>
              </a:r>
              <a:r>
                <a:rPr lang="en-US" sz="1400" b="0" baseline="-25000" dirty="0" smtClean="0">
                  <a:solidFill>
                    <a:srgbClr val="000000"/>
                  </a:solidFill>
                  <a:ea typeface="ＭＳ Ｐゴシック" charset="-128"/>
                  <a:cs typeface="Arial" panose="020B0604020202020204" pitchFamily="34" charset="0"/>
                </a:rPr>
                <a:t>2</a:t>
              </a:r>
              <a:endParaRPr lang="en-US" sz="1400" b="0" baseline="-25000" dirty="0">
                <a:solidFill>
                  <a:srgbClr val="000000"/>
                </a:solidFill>
                <a:ea typeface="ＭＳ Ｐゴシック" charset="-128"/>
                <a:cs typeface="Arial" panose="020B0604020202020204" pitchFamily="34" charset="0"/>
              </a:endParaRPr>
            </a:p>
          </p:txBody>
        </p:sp>
        <p:sp>
          <p:nvSpPr>
            <p:cNvPr id="29" name="TextBox 28"/>
            <p:cNvSpPr txBox="1"/>
            <p:nvPr/>
          </p:nvSpPr>
          <p:spPr>
            <a:xfrm>
              <a:off x="2368866" y="3203257"/>
              <a:ext cx="690246" cy="307777"/>
            </a:xfrm>
            <a:prstGeom prst="rect">
              <a:avLst/>
            </a:prstGeom>
            <a:noFill/>
          </p:spPr>
          <p:txBody>
            <a:bodyPr wrap="square" rtlCol="0">
              <a:spAutoFit/>
            </a:bodyPr>
            <a:lstStyle/>
            <a:p>
              <a:pPr eaLnBrk="1" hangingPunct="1"/>
              <a:r>
                <a:rPr lang="en-US" sz="1400" b="0" dirty="0">
                  <a:solidFill>
                    <a:srgbClr val="000000"/>
                  </a:solidFill>
                  <a:ea typeface="ＭＳ Ｐゴシック" charset="-128"/>
                  <a:cs typeface="Arial" panose="020B0604020202020204" pitchFamily="34" charset="0"/>
                </a:rPr>
                <a:t>S</a:t>
              </a:r>
              <a:r>
                <a:rPr lang="en-US" sz="1400" b="0" dirty="0" smtClean="0">
                  <a:solidFill>
                    <a:srgbClr val="000000"/>
                  </a:solidFill>
                  <a:ea typeface="ＭＳ Ｐゴシック" charset="-128"/>
                  <a:cs typeface="Arial" panose="020B0604020202020204" pitchFamily="34" charset="0"/>
                </a:rPr>
                <a:t>O</a:t>
              </a:r>
              <a:r>
                <a:rPr lang="en-US" sz="1400" b="0" baseline="-25000" dirty="0" smtClean="0">
                  <a:solidFill>
                    <a:srgbClr val="000000"/>
                  </a:solidFill>
                  <a:ea typeface="ＭＳ Ｐゴシック" charset="-128"/>
                  <a:cs typeface="Arial" panose="020B0604020202020204" pitchFamily="34" charset="0"/>
                </a:rPr>
                <a:t>2</a:t>
              </a:r>
              <a:endParaRPr lang="en-US" sz="1400" b="0" baseline="-25000" dirty="0">
                <a:solidFill>
                  <a:srgbClr val="000000"/>
                </a:solidFill>
                <a:ea typeface="ＭＳ Ｐゴシック" charset="-128"/>
                <a:cs typeface="Arial" panose="020B0604020202020204" pitchFamily="34" charset="0"/>
              </a:endParaRPr>
            </a:p>
          </p:txBody>
        </p:sp>
      </p:grpSp>
      <p:grpSp>
        <p:nvGrpSpPr>
          <p:cNvPr id="2" name="Group 1"/>
          <p:cNvGrpSpPr>
            <a:grpSpLocks noChangeAspect="1"/>
          </p:cNvGrpSpPr>
          <p:nvPr/>
        </p:nvGrpSpPr>
        <p:grpSpPr>
          <a:xfrm>
            <a:off x="571073" y="5077111"/>
            <a:ext cx="3227020" cy="1734328"/>
            <a:chOff x="5916980" y="3134379"/>
            <a:chExt cx="3227020" cy="1734328"/>
          </a:xfrm>
        </p:grpSpPr>
        <p:pic>
          <p:nvPicPr>
            <p:cNvPr id="22" name="Picture 21"/>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493157" y="3160187"/>
              <a:ext cx="1562859" cy="1661885"/>
            </a:xfrm>
            <a:prstGeom prst="rect">
              <a:avLst/>
            </a:prstGeom>
          </p:spPr>
        </p:pic>
        <p:pic>
          <p:nvPicPr>
            <p:cNvPr id="20" name="Picture 19"/>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5916980" y="3134379"/>
              <a:ext cx="1592312" cy="1734328"/>
            </a:xfrm>
            <a:prstGeom prst="rect">
              <a:avLst/>
            </a:prstGeom>
          </p:spPr>
        </p:pic>
        <p:sp>
          <p:nvSpPr>
            <p:cNvPr id="31" name="TextBox 30"/>
            <p:cNvSpPr txBox="1"/>
            <p:nvPr/>
          </p:nvSpPr>
          <p:spPr>
            <a:xfrm>
              <a:off x="8453754" y="4009558"/>
              <a:ext cx="690246" cy="307777"/>
            </a:xfrm>
            <a:prstGeom prst="rect">
              <a:avLst/>
            </a:prstGeom>
            <a:noFill/>
          </p:spPr>
          <p:txBody>
            <a:bodyPr wrap="square" rtlCol="0">
              <a:spAutoFit/>
            </a:bodyPr>
            <a:lstStyle/>
            <a:p>
              <a:pPr eaLnBrk="1" hangingPunct="1"/>
              <a:r>
                <a:rPr lang="en-US" sz="1400" b="0" dirty="0">
                  <a:solidFill>
                    <a:srgbClr val="000000"/>
                  </a:solidFill>
                  <a:ea typeface="ＭＳ Ｐゴシック" charset="-128"/>
                  <a:cs typeface="Arial" panose="020B0604020202020204" pitchFamily="34" charset="0"/>
                </a:rPr>
                <a:t>S</a:t>
              </a:r>
              <a:r>
                <a:rPr lang="en-US" sz="1400" b="0" dirty="0" smtClean="0">
                  <a:solidFill>
                    <a:srgbClr val="000000"/>
                  </a:solidFill>
                  <a:ea typeface="ＭＳ Ｐゴシック" charset="-128"/>
                  <a:cs typeface="Arial" panose="020B0604020202020204" pitchFamily="34" charset="0"/>
                </a:rPr>
                <a:t>O</a:t>
              </a:r>
              <a:r>
                <a:rPr lang="en-US" sz="1400" b="0" baseline="-25000" dirty="0" smtClean="0">
                  <a:solidFill>
                    <a:srgbClr val="000000"/>
                  </a:solidFill>
                  <a:ea typeface="ＭＳ Ｐゴシック" charset="-128"/>
                  <a:cs typeface="Arial" panose="020B0604020202020204" pitchFamily="34" charset="0"/>
                </a:rPr>
                <a:t>2</a:t>
              </a:r>
              <a:endParaRPr lang="en-US" sz="1400" b="0" baseline="-25000" dirty="0">
                <a:solidFill>
                  <a:srgbClr val="000000"/>
                </a:solidFill>
                <a:ea typeface="ＭＳ Ｐゴシック" charset="-128"/>
                <a:cs typeface="Arial" panose="020B0604020202020204" pitchFamily="34" charset="0"/>
              </a:endParaRPr>
            </a:p>
          </p:txBody>
        </p:sp>
        <p:sp>
          <p:nvSpPr>
            <p:cNvPr id="32" name="TextBox 31"/>
            <p:cNvSpPr txBox="1"/>
            <p:nvPr/>
          </p:nvSpPr>
          <p:spPr>
            <a:xfrm>
              <a:off x="6856478" y="3998348"/>
              <a:ext cx="690246" cy="307777"/>
            </a:xfrm>
            <a:prstGeom prst="rect">
              <a:avLst/>
            </a:prstGeom>
            <a:noFill/>
          </p:spPr>
          <p:txBody>
            <a:bodyPr wrap="square" rtlCol="0">
              <a:spAutoFit/>
            </a:bodyPr>
            <a:lstStyle/>
            <a:p>
              <a:pPr eaLnBrk="1" hangingPunct="1"/>
              <a:r>
                <a:rPr lang="en-US" sz="1400" b="0" dirty="0" smtClean="0">
                  <a:solidFill>
                    <a:srgbClr val="000000"/>
                  </a:solidFill>
                  <a:ea typeface="ＭＳ Ｐゴシック" charset="-128"/>
                  <a:cs typeface="Arial" panose="020B0604020202020204" pitchFamily="34" charset="0"/>
                </a:rPr>
                <a:t>NO</a:t>
              </a:r>
              <a:r>
                <a:rPr lang="en-US" sz="1400" b="0" baseline="-25000" dirty="0" smtClean="0">
                  <a:solidFill>
                    <a:srgbClr val="000000"/>
                  </a:solidFill>
                  <a:ea typeface="ＭＳ Ｐゴシック" charset="-128"/>
                  <a:cs typeface="Arial" panose="020B0604020202020204" pitchFamily="34" charset="0"/>
                </a:rPr>
                <a:t>2</a:t>
              </a:r>
              <a:endParaRPr lang="en-US" sz="1400" b="0" baseline="-25000" dirty="0">
                <a:solidFill>
                  <a:srgbClr val="000000"/>
                </a:solidFill>
                <a:ea typeface="ＭＳ Ｐゴシック" charset="-128"/>
                <a:cs typeface="Arial" panose="020B0604020202020204" pitchFamily="34" charset="0"/>
              </a:endParaRPr>
            </a:p>
          </p:txBody>
        </p:sp>
      </p:grpSp>
      <p:grpSp>
        <p:nvGrpSpPr>
          <p:cNvPr id="4" name="Group 3"/>
          <p:cNvGrpSpPr/>
          <p:nvPr/>
        </p:nvGrpSpPr>
        <p:grpSpPr>
          <a:xfrm>
            <a:off x="6912581" y="5204141"/>
            <a:ext cx="2231417" cy="1589402"/>
            <a:chOff x="4016983" y="4953000"/>
            <a:chExt cx="2231417" cy="1589402"/>
          </a:xfrm>
        </p:grpSpPr>
        <p:pic>
          <p:nvPicPr>
            <p:cNvPr id="39" name="Picture 38" descr="OMItimeseries_NO2-SO2_India_relchange.png"/>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4016983" y="4953000"/>
              <a:ext cx="2231417" cy="1589402"/>
            </a:xfrm>
            <a:prstGeom prst="rect">
              <a:avLst/>
            </a:prstGeom>
          </p:spPr>
        </p:pic>
        <p:sp>
          <p:nvSpPr>
            <p:cNvPr id="42" name="TextBox 41"/>
            <p:cNvSpPr txBox="1"/>
            <p:nvPr/>
          </p:nvSpPr>
          <p:spPr>
            <a:xfrm>
              <a:off x="4878288" y="5089109"/>
              <a:ext cx="940711" cy="307777"/>
            </a:xfrm>
            <a:prstGeom prst="rect">
              <a:avLst/>
            </a:prstGeom>
            <a:noFill/>
          </p:spPr>
          <p:txBody>
            <a:bodyPr wrap="square" rtlCol="0">
              <a:spAutoFit/>
            </a:bodyPr>
            <a:lstStyle/>
            <a:p>
              <a:pPr eaLnBrk="1" hangingPunct="1"/>
              <a:r>
                <a:rPr lang="en-US" sz="1400" b="0" dirty="0" smtClean="0">
                  <a:solidFill>
                    <a:srgbClr val="000000"/>
                  </a:solidFill>
                  <a:ea typeface="ＭＳ Ｐゴシック" charset="-128"/>
                  <a:cs typeface="Arial" panose="020B0604020202020204" pitchFamily="34" charset="0"/>
                </a:rPr>
                <a:t>NE India</a:t>
              </a:r>
              <a:endParaRPr lang="en-US" sz="1400" b="0" dirty="0">
                <a:solidFill>
                  <a:srgbClr val="000000"/>
                </a:solidFill>
                <a:ea typeface="ＭＳ Ｐゴシック" charset="-128"/>
                <a:cs typeface="Arial" panose="020B0604020202020204" pitchFamily="34" charset="0"/>
              </a:endParaRPr>
            </a:p>
          </p:txBody>
        </p:sp>
      </p:grpSp>
      <p:sp>
        <p:nvSpPr>
          <p:cNvPr id="45" name="TextBox 44"/>
          <p:cNvSpPr txBox="1"/>
          <p:nvPr/>
        </p:nvSpPr>
        <p:spPr>
          <a:xfrm>
            <a:off x="5024462" y="4321868"/>
            <a:ext cx="1985816" cy="307777"/>
          </a:xfrm>
          <a:prstGeom prst="rect">
            <a:avLst/>
          </a:prstGeom>
          <a:noFill/>
        </p:spPr>
        <p:txBody>
          <a:bodyPr wrap="square" rtlCol="0">
            <a:spAutoFit/>
          </a:bodyPr>
          <a:lstStyle/>
          <a:p>
            <a:pPr eaLnBrk="1" hangingPunct="1"/>
            <a:r>
              <a:rPr lang="en-US" sz="1400" b="0" dirty="0" smtClean="0">
                <a:solidFill>
                  <a:srgbClr val="000000"/>
                </a:solidFill>
                <a:ea typeface="ＭＳ Ｐゴシック" charset="-128"/>
                <a:cs typeface="Arial" panose="020B0604020202020204" pitchFamily="34" charset="0"/>
              </a:rPr>
              <a:t>North China  Plain &gt;&gt; </a:t>
            </a:r>
            <a:endParaRPr lang="en-US" sz="1400" b="0" dirty="0">
              <a:solidFill>
                <a:srgbClr val="000000"/>
              </a:solidFill>
              <a:ea typeface="ＭＳ Ｐゴシック" charset="-128"/>
              <a:cs typeface="Arial" panose="020B0604020202020204" pitchFamily="34" charset="0"/>
            </a:endParaRPr>
          </a:p>
        </p:txBody>
      </p:sp>
      <p:sp>
        <p:nvSpPr>
          <p:cNvPr id="46" name="TextBox 45"/>
          <p:cNvSpPr txBox="1"/>
          <p:nvPr/>
        </p:nvSpPr>
        <p:spPr>
          <a:xfrm>
            <a:off x="3985490" y="1190522"/>
            <a:ext cx="2903589" cy="1985159"/>
          </a:xfrm>
          <a:prstGeom prst="rect">
            <a:avLst/>
          </a:prstGeom>
          <a:noFill/>
        </p:spPr>
        <p:txBody>
          <a:bodyPr wrap="square" rtlCol="0">
            <a:spAutoFit/>
          </a:bodyPr>
          <a:lstStyle/>
          <a:p>
            <a:pPr eaLnBrk="1" hangingPunct="1"/>
            <a:r>
              <a:rPr lang="en-US" sz="1600" b="0" dirty="0" smtClean="0">
                <a:solidFill>
                  <a:srgbClr val="000000"/>
                </a:solidFill>
                <a:ea typeface="ＭＳ Ｐゴシック" charset="-128"/>
                <a:cs typeface="Arial" panose="020B0604020202020204" pitchFamily="34" charset="0"/>
              </a:rPr>
              <a:t>Over US, </a:t>
            </a:r>
            <a:r>
              <a:rPr lang="en-US" sz="1600" b="0" dirty="0">
                <a:solidFill>
                  <a:srgbClr val="000000"/>
                </a:solidFill>
                <a:ea typeface="ＭＳ Ｐゴシック" charset="-128"/>
                <a:cs typeface="Arial" panose="020B0604020202020204" pitchFamily="34" charset="0"/>
              </a:rPr>
              <a:t>NO</a:t>
            </a:r>
            <a:r>
              <a:rPr lang="en-US" sz="1600" b="0" baseline="-25000" dirty="0">
                <a:solidFill>
                  <a:srgbClr val="000000"/>
                </a:solidFill>
                <a:ea typeface="ＭＳ Ｐゴシック" charset="-128"/>
                <a:cs typeface="Arial" panose="020B0604020202020204" pitchFamily="34" charset="0"/>
              </a:rPr>
              <a:t>2</a:t>
            </a:r>
            <a:r>
              <a:rPr lang="en-US" sz="1600" b="0" dirty="0">
                <a:solidFill>
                  <a:srgbClr val="000000"/>
                </a:solidFill>
                <a:ea typeface="ＭＳ Ｐゴシック" charset="-128"/>
                <a:cs typeface="Arial" panose="020B0604020202020204" pitchFamily="34" charset="0"/>
              </a:rPr>
              <a:t> and SO</a:t>
            </a:r>
            <a:r>
              <a:rPr lang="en-US" sz="1600" b="0" baseline="-25000" dirty="0">
                <a:solidFill>
                  <a:srgbClr val="000000"/>
                </a:solidFill>
                <a:ea typeface="ＭＳ Ｐゴシック" charset="-128"/>
                <a:cs typeface="Arial" panose="020B0604020202020204" pitchFamily="34" charset="0"/>
              </a:rPr>
              <a:t>2</a:t>
            </a:r>
            <a:r>
              <a:rPr lang="en-US" sz="1600" b="0" dirty="0">
                <a:solidFill>
                  <a:srgbClr val="000000"/>
                </a:solidFill>
                <a:ea typeface="ＭＳ Ｐゴシック" charset="-128"/>
                <a:cs typeface="Arial" panose="020B0604020202020204" pitchFamily="34" charset="0"/>
              </a:rPr>
              <a:t> </a:t>
            </a:r>
            <a:r>
              <a:rPr lang="en-US" sz="1600" b="0" dirty="0" smtClean="0">
                <a:solidFill>
                  <a:srgbClr val="000000"/>
                </a:solidFill>
                <a:ea typeface="ＭＳ Ｐゴシック" charset="-128"/>
                <a:cs typeface="Arial" panose="020B0604020202020204" pitchFamily="34" charset="0"/>
              </a:rPr>
              <a:t>levels </a:t>
            </a:r>
            <a:r>
              <a:rPr lang="en-US" sz="1600" b="0" dirty="0">
                <a:solidFill>
                  <a:srgbClr val="000000"/>
                </a:solidFill>
                <a:ea typeface="ＭＳ Ｐゴシック" charset="-128"/>
                <a:cs typeface="Arial" panose="020B0604020202020204" pitchFamily="34" charset="0"/>
              </a:rPr>
              <a:t>have decreased by 40% &amp; 80%, </a:t>
            </a:r>
            <a:r>
              <a:rPr lang="en-US" sz="1600" b="0" dirty="0" smtClean="0">
                <a:solidFill>
                  <a:srgbClr val="000000"/>
                </a:solidFill>
                <a:ea typeface="ＭＳ Ｐゴシック" charset="-128"/>
                <a:cs typeface="Arial" panose="020B0604020202020204" pitchFamily="34" charset="0"/>
              </a:rPr>
              <a:t>thanks </a:t>
            </a:r>
            <a:r>
              <a:rPr lang="en-US" sz="1600" b="0" dirty="0">
                <a:solidFill>
                  <a:srgbClr val="000000"/>
                </a:solidFill>
                <a:ea typeface="ＭＳ Ｐゴシック" charset="-128"/>
                <a:cs typeface="Arial" panose="020B0604020202020204" pitchFamily="34" charset="0"/>
              </a:rPr>
              <a:t>in large part to new </a:t>
            </a:r>
            <a:r>
              <a:rPr lang="en-US" sz="1600" b="0" dirty="0" smtClean="0">
                <a:solidFill>
                  <a:srgbClr val="000000"/>
                </a:solidFill>
                <a:ea typeface="ＭＳ Ｐゴシック" charset="-128"/>
                <a:cs typeface="Arial" panose="020B0604020202020204" pitchFamily="34" charset="0"/>
              </a:rPr>
              <a:t>air quality rules </a:t>
            </a:r>
          </a:p>
          <a:p>
            <a:pPr eaLnBrk="1" hangingPunct="1"/>
            <a:endParaRPr lang="en-US" sz="1100" b="0" dirty="0" smtClean="0">
              <a:solidFill>
                <a:srgbClr val="000000"/>
              </a:solidFill>
              <a:ea typeface="ＭＳ Ｐゴシック" charset="-128"/>
              <a:cs typeface="Arial" panose="020B0604020202020204" pitchFamily="34" charset="0"/>
            </a:endParaRPr>
          </a:p>
          <a:p>
            <a:pPr algn="r" eaLnBrk="1" hangingPunct="1"/>
            <a:r>
              <a:rPr lang="en-US" sz="1400" b="0" dirty="0" smtClean="0">
                <a:solidFill>
                  <a:srgbClr val="000000"/>
                </a:solidFill>
                <a:ea typeface="ＭＳ Ｐゴシック" charset="-128"/>
                <a:cs typeface="Arial" panose="020B0604020202020204" pitchFamily="34" charset="0"/>
              </a:rPr>
              <a:t>Ohio </a:t>
            </a:r>
            <a:r>
              <a:rPr lang="en-US" sz="1400" b="0" dirty="0">
                <a:solidFill>
                  <a:srgbClr val="000000"/>
                </a:solidFill>
                <a:ea typeface="ＭＳ Ｐゴシック" charset="-128"/>
                <a:cs typeface="Arial" panose="020B0604020202020204" pitchFamily="34" charset="0"/>
              </a:rPr>
              <a:t>River Valley and </a:t>
            </a:r>
            <a:br>
              <a:rPr lang="en-US" sz="1400" b="0" dirty="0">
                <a:solidFill>
                  <a:srgbClr val="000000"/>
                </a:solidFill>
                <a:ea typeface="ＭＳ Ｐゴシック" charset="-128"/>
                <a:cs typeface="Arial" panose="020B0604020202020204" pitchFamily="34" charset="0"/>
              </a:rPr>
            </a:br>
            <a:r>
              <a:rPr lang="en-US" sz="1400" b="0" dirty="0">
                <a:solidFill>
                  <a:srgbClr val="000000"/>
                </a:solidFill>
                <a:ea typeface="ＭＳ Ｐゴシック" charset="-128"/>
                <a:cs typeface="Arial" panose="020B0604020202020204" pitchFamily="34" charset="0"/>
              </a:rPr>
              <a:t>SW Pennsylvania &gt;&gt;</a:t>
            </a:r>
          </a:p>
          <a:p>
            <a:pPr eaLnBrk="1" hangingPunct="1"/>
            <a:endParaRPr lang="en-US" sz="2000" b="0" dirty="0">
              <a:solidFill>
                <a:srgbClr val="000000"/>
              </a:solidFill>
              <a:ea typeface="ＭＳ Ｐゴシック" charset="-128"/>
              <a:cs typeface="Arial" panose="020B0604020202020204" pitchFamily="34" charset="0"/>
            </a:endParaRPr>
          </a:p>
        </p:txBody>
      </p:sp>
      <p:sp>
        <p:nvSpPr>
          <p:cNvPr id="6" name="Rectangle 5"/>
          <p:cNvSpPr/>
          <p:nvPr/>
        </p:nvSpPr>
        <p:spPr>
          <a:xfrm>
            <a:off x="1957498" y="565972"/>
            <a:ext cx="5229004" cy="523220"/>
          </a:xfrm>
          <a:prstGeom prst="rect">
            <a:avLst/>
          </a:prstGeom>
        </p:spPr>
        <p:txBody>
          <a:bodyPr wrap="square">
            <a:spAutoFit/>
          </a:bodyPr>
          <a:lstStyle/>
          <a:p>
            <a:pPr algn="ctr" eaLnBrk="1" hangingPunct="1"/>
            <a:r>
              <a:rPr lang="en-US" sz="1400" b="0" dirty="0" smtClean="0">
                <a:solidFill>
                  <a:srgbClr val="3333CC"/>
                </a:solidFill>
                <a:ea typeface="ＭＳ Ｐゴシック" charset="-128"/>
                <a:cs typeface="Arial" panose="020B0604020202020204" pitchFamily="34" charset="0"/>
              </a:rPr>
              <a:t>Nitrogen </a:t>
            </a:r>
            <a:r>
              <a:rPr lang="en-US" sz="1400" b="0" dirty="0">
                <a:solidFill>
                  <a:srgbClr val="3333CC"/>
                </a:solidFill>
                <a:ea typeface="ＭＳ Ｐゴシック" charset="-128"/>
                <a:cs typeface="Arial" panose="020B0604020202020204" pitchFamily="34" charset="0"/>
              </a:rPr>
              <a:t>dioxide (NO</a:t>
            </a:r>
            <a:r>
              <a:rPr lang="en-US" sz="1400" b="0" baseline="-25000" dirty="0">
                <a:solidFill>
                  <a:srgbClr val="3333CC"/>
                </a:solidFill>
                <a:ea typeface="ＭＳ Ｐゴシック" charset="-128"/>
                <a:cs typeface="Arial" panose="020B0604020202020204" pitchFamily="34" charset="0"/>
              </a:rPr>
              <a:t>2</a:t>
            </a:r>
            <a:r>
              <a:rPr lang="en-US" sz="1400" b="0" dirty="0">
                <a:solidFill>
                  <a:srgbClr val="3333CC"/>
                </a:solidFill>
                <a:ea typeface="ＭＳ Ｐゴシック" charset="-128"/>
                <a:cs typeface="Arial" panose="020B0604020202020204" pitchFamily="34" charset="0"/>
              </a:rPr>
              <a:t>), </a:t>
            </a:r>
            <a:r>
              <a:rPr lang="en-US" sz="1400" b="0" dirty="0" smtClean="0">
                <a:solidFill>
                  <a:srgbClr val="3333CC"/>
                </a:solidFill>
                <a:ea typeface="ＭＳ Ｐゴシック" charset="-128"/>
                <a:cs typeface="Arial" panose="020B0604020202020204" pitchFamily="34" charset="0"/>
              </a:rPr>
              <a:t>common </a:t>
            </a:r>
            <a:r>
              <a:rPr lang="en-US" sz="1400" b="0" dirty="0">
                <a:solidFill>
                  <a:srgbClr val="3333CC"/>
                </a:solidFill>
                <a:ea typeface="ＭＳ Ｐゴシック" charset="-128"/>
                <a:cs typeface="Arial" panose="020B0604020202020204" pitchFamily="34" charset="0"/>
              </a:rPr>
              <a:t>pollutant from cars and power plants, and sulfur dioxide (SO</a:t>
            </a:r>
            <a:r>
              <a:rPr lang="en-US" sz="1400" b="0" baseline="-25000" dirty="0">
                <a:solidFill>
                  <a:srgbClr val="3333CC"/>
                </a:solidFill>
                <a:ea typeface="ＭＳ Ｐゴシック" charset="-128"/>
                <a:cs typeface="Arial" panose="020B0604020202020204" pitchFamily="34" charset="0"/>
              </a:rPr>
              <a:t>2</a:t>
            </a:r>
            <a:r>
              <a:rPr lang="en-US" sz="1400" b="0" dirty="0">
                <a:solidFill>
                  <a:srgbClr val="3333CC"/>
                </a:solidFill>
                <a:ea typeface="ＭＳ Ｐゴシック" charset="-128"/>
                <a:cs typeface="Arial" panose="020B0604020202020204" pitchFamily="34" charset="0"/>
              </a:rPr>
              <a:t>) from coal-fired power plants.</a:t>
            </a:r>
          </a:p>
        </p:txBody>
      </p:sp>
      <p:sp>
        <p:nvSpPr>
          <p:cNvPr id="11" name="Rectangle 10"/>
          <p:cNvSpPr/>
          <p:nvPr/>
        </p:nvSpPr>
        <p:spPr>
          <a:xfrm>
            <a:off x="3985490" y="3154170"/>
            <a:ext cx="2903590" cy="1384995"/>
          </a:xfrm>
          <a:prstGeom prst="rect">
            <a:avLst/>
          </a:prstGeom>
        </p:spPr>
        <p:txBody>
          <a:bodyPr wrap="square">
            <a:spAutoFit/>
          </a:bodyPr>
          <a:lstStyle/>
          <a:p>
            <a:pPr eaLnBrk="1" hangingPunct="1"/>
            <a:r>
              <a:rPr lang="en-US" sz="1400" b="0" dirty="0">
                <a:solidFill>
                  <a:srgbClr val="000000"/>
                </a:solidFill>
                <a:ea typeface="ＭＳ Ｐゴシック" charset="-128"/>
                <a:cs typeface="Arial" panose="020B0604020202020204" pitchFamily="34" charset="0"/>
              </a:rPr>
              <a:t>NO</a:t>
            </a:r>
            <a:r>
              <a:rPr lang="en-US" sz="1400" b="0" baseline="-25000" dirty="0">
                <a:solidFill>
                  <a:srgbClr val="000000"/>
                </a:solidFill>
                <a:ea typeface="ＭＳ Ｐゴシック" charset="-128"/>
                <a:cs typeface="Arial" panose="020B0604020202020204" pitchFamily="34" charset="0"/>
              </a:rPr>
              <a:t>2</a:t>
            </a:r>
            <a:r>
              <a:rPr lang="en-US" sz="1400" b="0" dirty="0">
                <a:solidFill>
                  <a:srgbClr val="000000"/>
                </a:solidFill>
                <a:ea typeface="ＭＳ Ｐゴシック" charset="-128"/>
                <a:cs typeface="Arial" panose="020B0604020202020204" pitchFamily="34" charset="0"/>
              </a:rPr>
              <a:t> pollution over NE China has declined </a:t>
            </a:r>
            <a:r>
              <a:rPr lang="en-US" sz="1400" b="0" dirty="0" smtClean="0">
                <a:solidFill>
                  <a:srgbClr val="000000"/>
                </a:solidFill>
                <a:ea typeface="ＭＳ Ｐゴシック" charset="-128"/>
                <a:cs typeface="Arial" panose="020B0604020202020204" pitchFamily="34" charset="0"/>
              </a:rPr>
              <a:t>50</a:t>
            </a:r>
            <a:r>
              <a:rPr lang="en-US" sz="1400" b="0" dirty="0">
                <a:solidFill>
                  <a:srgbClr val="000000"/>
                </a:solidFill>
                <a:ea typeface="ＭＳ Ｐゴシック" charset="-128"/>
                <a:cs typeface="Arial" panose="020B0604020202020204" pitchFamily="34" charset="0"/>
              </a:rPr>
              <a:t>% since 2011 </a:t>
            </a:r>
            <a:r>
              <a:rPr lang="en-US" sz="1400" b="0" dirty="0" smtClean="0">
                <a:solidFill>
                  <a:srgbClr val="000000"/>
                </a:solidFill>
                <a:ea typeface="ＭＳ Ｐゴシック" charset="-128"/>
                <a:cs typeface="Arial" panose="020B0604020202020204" pitchFamily="34" charset="0"/>
              </a:rPr>
              <a:t>peak; </a:t>
            </a:r>
            <a:r>
              <a:rPr lang="en-US" sz="1400" b="0" dirty="0">
                <a:solidFill>
                  <a:srgbClr val="000000"/>
                </a:solidFill>
                <a:ea typeface="ＭＳ Ｐゴシック" charset="-128"/>
                <a:cs typeface="Arial" panose="020B0604020202020204" pitchFamily="34" charset="0"/>
              </a:rPr>
              <a:t>now is same level as in 2005. </a:t>
            </a:r>
            <a:r>
              <a:rPr lang="en-US" sz="1400" b="0" dirty="0" smtClean="0">
                <a:solidFill>
                  <a:srgbClr val="000000"/>
                </a:solidFill>
                <a:ea typeface="ＭＳ Ｐゴシック" charset="-128"/>
                <a:cs typeface="Arial" panose="020B0604020202020204" pitchFamily="34" charset="0"/>
              </a:rPr>
              <a:t/>
            </a:r>
            <a:br>
              <a:rPr lang="en-US" sz="1400" b="0" dirty="0" smtClean="0">
                <a:solidFill>
                  <a:srgbClr val="000000"/>
                </a:solidFill>
                <a:ea typeface="ＭＳ Ｐゴシック" charset="-128"/>
                <a:cs typeface="Arial" panose="020B0604020202020204" pitchFamily="34" charset="0"/>
              </a:rPr>
            </a:br>
            <a:r>
              <a:rPr lang="en-US" sz="1400" b="0" dirty="0" smtClean="0">
                <a:solidFill>
                  <a:srgbClr val="000000"/>
                </a:solidFill>
                <a:ea typeface="ＭＳ Ｐゴシック" charset="-128"/>
                <a:cs typeface="Arial" panose="020B0604020202020204" pitchFamily="34" charset="0"/>
              </a:rPr>
              <a:t>SO</a:t>
            </a:r>
            <a:r>
              <a:rPr lang="en-US" sz="1400" b="0" baseline="-25000" dirty="0" smtClean="0">
                <a:solidFill>
                  <a:srgbClr val="000000"/>
                </a:solidFill>
                <a:ea typeface="ＭＳ Ｐゴシック" charset="-128"/>
                <a:cs typeface="Arial" panose="020B0604020202020204" pitchFamily="34" charset="0"/>
              </a:rPr>
              <a:t>2</a:t>
            </a:r>
            <a:r>
              <a:rPr lang="en-US" sz="1400" b="0" dirty="0" smtClean="0">
                <a:solidFill>
                  <a:srgbClr val="000000"/>
                </a:solidFill>
                <a:ea typeface="ＭＳ Ｐゴシック" charset="-128"/>
                <a:cs typeface="Arial" panose="020B0604020202020204" pitchFamily="34" charset="0"/>
              </a:rPr>
              <a:t> </a:t>
            </a:r>
            <a:r>
              <a:rPr lang="en-US" sz="1400" b="0" dirty="0">
                <a:solidFill>
                  <a:srgbClr val="000000"/>
                </a:solidFill>
                <a:ea typeface="ＭＳ Ｐゴシック" charset="-128"/>
                <a:cs typeface="Arial" panose="020B0604020202020204" pitchFamily="34" charset="0"/>
              </a:rPr>
              <a:t>pollution has declined by 80% since 2007 peak; now is 60% </a:t>
            </a:r>
            <a:r>
              <a:rPr lang="en-US" sz="1400" b="0" dirty="0" smtClean="0">
                <a:solidFill>
                  <a:srgbClr val="000000"/>
                </a:solidFill>
                <a:ea typeface="ＭＳ Ｐゴシック" charset="-128"/>
                <a:cs typeface="Arial" panose="020B0604020202020204" pitchFamily="34" charset="0"/>
              </a:rPr>
              <a:t>less than </a:t>
            </a:r>
            <a:r>
              <a:rPr lang="en-US" sz="1400" b="0" dirty="0">
                <a:solidFill>
                  <a:srgbClr val="000000"/>
                </a:solidFill>
                <a:ea typeface="ＭＳ Ｐゴシック" charset="-128"/>
                <a:cs typeface="Arial" panose="020B0604020202020204" pitchFamily="34" charset="0"/>
              </a:rPr>
              <a:t>2005. </a:t>
            </a:r>
            <a:r>
              <a:rPr lang="en-US" sz="1400" b="0" dirty="0" smtClean="0">
                <a:solidFill>
                  <a:srgbClr val="000000"/>
                </a:solidFill>
                <a:ea typeface="ＭＳ Ｐゴシック" charset="-128"/>
                <a:cs typeface="Arial" panose="020B0604020202020204" pitchFamily="34" charset="0"/>
              </a:rPr>
              <a:t>  </a:t>
            </a:r>
            <a:endParaRPr lang="en-US" sz="1400" b="0" dirty="0">
              <a:solidFill>
                <a:srgbClr val="000000"/>
              </a:solidFill>
              <a:ea typeface="ＭＳ Ｐゴシック" charset="-128"/>
              <a:cs typeface="Arial" panose="020B0604020202020204" pitchFamily="34" charset="0"/>
            </a:endParaRPr>
          </a:p>
        </p:txBody>
      </p:sp>
      <p:sp>
        <p:nvSpPr>
          <p:cNvPr id="12" name="Rectangle 11"/>
          <p:cNvSpPr/>
          <p:nvPr/>
        </p:nvSpPr>
        <p:spPr>
          <a:xfrm>
            <a:off x="3985490" y="5204141"/>
            <a:ext cx="2927091" cy="1323439"/>
          </a:xfrm>
          <a:prstGeom prst="rect">
            <a:avLst/>
          </a:prstGeom>
        </p:spPr>
        <p:txBody>
          <a:bodyPr wrap="square">
            <a:spAutoFit/>
          </a:bodyPr>
          <a:lstStyle/>
          <a:p>
            <a:pPr eaLnBrk="1" hangingPunct="1"/>
            <a:r>
              <a:rPr lang="en-US" sz="1600" b="0" dirty="0">
                <a:solidFill>
                  <a:srgbClr val="000000"/>
                </a:solidFill>
                <a:ea typeface="ＭＳ Ｐゴシック" charset="-128"/>
                <a:cs typeface="Arial" panose="020B0604020202020204" pitchFamily="34" charset="0"/>
              </a:rPr>
              <a:t>Over NE India, where many new coal-fired power plants were built, NO</a:t>
            </a:r>
            <a:r>
              <a:rPr lang="en-US" sz="1600" b="0" baseline="-25000" dirty="0">
                <a:solidFill>
                  <a:srgbClr val="000000"/>
                </a:solidFill>
                <a:ea typeface="ＭＳ Ｐゴシック" charset="-128"/>
                <a:cs typeface="Arial" panose="020B0604020202020204" pitchFamily="34" charset="0"/>
              </a:rPr>
              <a:t>2</a:t>
            </a:r>
            <a:r>
              <a:rPr lang="en-US" sz="1600" b="0" dirty="0">
                <a:solidFill>
                  <a:srgbClr val="000000"/>
                </a:solidFill>
                <a:ea typeface="ＭＳ Ｐゴシック" charset="-128"/>
                <a:cs typeface="Arial" panose="020B0604020202020204" pitchFamily="34" charset="0"/>
              </a:rPr>
              <a:t> pollution increased by ~40%, while SO</a:t>
            </a:r>
            <a:r>
              <a:rPr lang="en-US" sz="1600" b="0" baseline="-25000" dirty="0">
                <a:solidFill>
                  <a:srgbClr val="000000"/>
                </a:solidFill>
                <a:ea typeface="ＭＳ Ｐゴシック" charset="-128"/>
                <a:cs typeface="Arial" panose="020B0604020202020204" pitchFamily="34" charset="0"/>
              </a:rPr>
              <a:t>2</a:t>
            </a:r>
            <a:r>
              <a:rPr lang="en-US" sz="1600" b="0" dirty="0">
                <a:solidFill>
                  <a:srgbClr val="000000"/>
                </a:solidFill>
                <a:ea typeface="ＭＳ Ｐゴシック" charset="-128"/>
                <a:cs typeface="Arial" panose="020B0604020202020204" pitchFamily="34" charset="0"/>
              </a:rPr>
              <a:t> pollution increased by 140%</a:t>
            </a:r>
          </a:p>
        </p:txBody>
      </p:sp>
      <p:cxnSp>
        <p:nvCxnSpPr>
          <p:cNvPr id="16" name="Straight Connector 15"/>
          <p:cNvCxnSpPr/>
          <p:nvPr/>
        </p:nvCxnSpPr>
        <p:spPr bwMode="auto">
          <a:xfrm>
            <a:off x="2069432" y="3031958"/>
            <a:ext cx="5958857"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4" name="Straight Connector 63"/>
          <p:cNvCxnSpPr/>
          <p:nvPr/>
        </p:nvCxnSpPr>
        <p:spPr bwMode="auto">
          <a:xfrm>
            <a:off x="2069432" y="4977064"/>
            <a:ext cx="5958857"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34" name="TextBox 12"/>
          <p:cNvSpPr txBox="1">
            <a:spLocks noChangeArrowheads="1"/>
          </p:cNvSpPr>
          <p:nvPr/>
        </p:nvSpPr>
        <p:spPr bwMode="auto">
          <a:xfrm>
            <a:off x="800894" y="-8880"/>
            <a:ext cx="75422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smtClean="0">
                <a:solidFill>
                  <a:srgbClr val="000000"/>
                </a:solidFill>
                <a:ea typeface="+mn-ea"/>
              </a:rPr>
              <a:t>Complex Regional Trends (2005-2015) in NO</a:t>
            </a:r>
            <a:r>
              <a:rPr lang="en-US" altLang="en-US" sz="1800" baseline="-25000" dirty="0" smtClean="0">
                <a:solidFill>
                  <a:srgbClr val="000000"/>
                </a:solidFill>
                <a:ea typeface="+mn-ea"/>
              </a:rPr>
              <a:t>2</a:t>
            </a:r>
            <a:r>
              <a:rPr lang="en-US" altLang="en-US" sz="1800" dirty="0" smtClean="0">
                <a:solidFill>
                  <a:srgbClr val="000000"/>
                </a:solidFill>
                <a:ea typeface="+mn-ea"/>
              </a:rPr>
              <a:t> and SO</a:t>
            </a:r>
            <a:r>
              <a:rPr lang="en-US" altLang="en-US" sz="1800" baseline="-25000" dirty="0" smtClean="0">
                <a:solidFill>
                  <a:srgbClr val="000000"/>
                </a:solidFill>
                <a:ea typeface="+mn-ea"/>
              </a:rPr>
              <a:t>2</a:t>
            </a:r>
            <a:r>
              <a:rPr lang="en-US" altLang="en-US" sz="1800" dirty="0" smtClean="0">
                <a:solidFill>
                  <a:srgbClr val="000000"/>
                </a:solidFill>
                <a:ea typeface="+mn-ea"/>
              </a:rPr>
              <a:t> Pollution </a:t>
            </a:r>
            <a:br>
              <a:rPr lang="en-US" altLang="en-US" sz="1800" dirty="0" smtClean="0">
                <a:solidFill>
                  <a:srgbClr val="000000"/>
                </a:solidFill>
                <a:ea typeface="+mn-ea"/>
              </a:rPr>
            </a:br>
            <a:r>
              <a:rPr lang="en-US" altLang="en-US" sz="1600" b="0" dirty="0" smtClean="0">
                <a:solidFill>
                  <a:srgbClr val="000000"/>
                </a:solidFill>
                <a:ea typeface="+mn-ea"/>
              </a:rPr>
              <a:t>Nick </a:t>
            </a:r>
            <a:r>
              <a:rPr lang="en-US" altLang="en-US" sz="1600" b="0" dirty="0" err="1" smtClean="0">
                <a:solidFill>
                  <a:srgbClr val="000000"/>
                </a:solidFill>
                <a:ea typeface="+mn-ea"/>
              </a:rPr>
              <a:t>Krotkov</a:t>
            </a:r>
            <a:r>
              <a:rPr lang="en-US" altLang="en-US" sz="1600" b="0" dirty="0" smtClean="0">
                <a:solidFill>
                  <a:srgbClr val="000000"/>
                </a:solidFill>
                <a:ea typeface="+mn-ea"/>
              </a:rPr>
              <a:t>, NASA-</a:t>
            </a:r>
            <a:r>
              <a:rPr lang="en-US" altLang="en-US" sz="1600" b="0" dirty="0" err="1" smtClean="0">
                <a:solidFill>
                  <a:srgbClr val="000000"/>
                </a:solidFill>
                <a:ea typeface="+mn-ea"/>
              </a:rPr>
              <a:t>GSFCand</a:t>
            </a:r>
            <a:r>
              <a:rPr lang="en-US" altLang="en-US" sz="1600" b="0" dirty="0" smtClean="0">
                <a:solidFill>
                  <a:srgbClr val="000000"/>
                </a:solidFill>
                <a:ea typeface="+mn-ea"/>
              </a:rPr>
              <a:t> many others</a:t>
            </a:r>
          </a:p>
        </p:txBody>
      </p:sp>
    </p:spTree>
    <p:extLst>
      <p:ext uri="{BB962C8B-B14F-4D97-AF65-F5344CB8AC3E}">
        <p14:creationId xmlns:p14="http://schemas.microsoft.com/office/powerpoint/2010/main" val="1688958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846138"/>
            <a:ext cx="9144000" cy="6011862"/>
          </a:xfrm>
          <a:prstGeom prst="rect">
            <a:avLst/>
          </a:prstGeom>
          <a:noFill/>
          <a:ln w="9525">
            <a:noFill/>
            <a:miter lim="800000"/>
            <a:headEnd/>
            <a:tailEnd/>
          </a:ln>
        </p:spPr>
      </p:pic>
      <p:sp>
        <p:nvSpPr>
          <p:cNvPr id="6" name="Title 1"/>
          <p:cNvSpPr>
            <a:spLocks noGrp="1"/>
          </p:cNvSpPr>
          <p:nvPr>
            <p:ph type="title"/>
          </p:nvPr>
        </p:nvSpPr>
        <p:spPr>
          <a:xfrm>
            <a:off x="71250" y="0"/>
            <a:ext cx="8252618" cy="831273"/>
          </a:xfrm>
        </p:spPr>
        <p:txBody>
          <a:bodyPr anchor="ctr"/>
          <a:lstStyle/>
          <a:p>
            <a:pPr>
              <a:lnSpc>
                <a:spcPct val="100000"/>
              </a:lnSpc>
            </a:pPr>
            <a:r>
              <a:rPr lang="en-US" sz="2200" dirty="0" smtClean="0">
                <a:latin typeface="Arial" pitchFamily="34" charset="0"/>
                <a:cs typeface="Arial" pitchFamily="34" charset="0"/>
              </a:rPr>
              <a:t>Air </a:t>
            </a:r>
            <a:r>
              <a:rPr lang="en-US" sz="2200" dirty="0">
                <a:latin typeface="Arial" pitchFamily="34" charset="0"/>
                <a:cs typeface="Arial" pitchFamily="34" charset="0"/>
              </a:rPr>
              <a:t>Quality Applied Sciences Team:</a:t>
            </a:r>
            <a:r>
              <a:rPr lang="en-US" sz="2200" dirty="0" smtClean="0">
                <a:latin typeface="Arial" pitchFamily="34" charset="0"/>
                <a:cs typeface="Arial" pitchFamily="34" charset="0"/>
              </a:rPr>
              <a:t/>
            </a:r>
            <a:br>
              <a:rPr lang="en-US" sz="2200" dirty="0" smtClean="0">
                <a:latin typeface="Arial" pitchFamily="34" charset="0"/>
                <a:cs typeface="Arial" pitchFamily="34" charset="0"/>
              </a:rPr>
            </a:br>
            <a:r>
              <a:rPr lang="en-US" sz="2200" i="1" dirty="0" smtClean="0">
                <a:latin typeface="Arial" pitchFamily="34" charset="0"/>
                <a:cs typeface="Arial" pitchFamily="34" charset="0"/>
              </a:rPr>
              <a:t>Quantifying ozone entering from outside the U.S.</a:t>
            </a:r>
            <a:endParaRPr lang="en-US" sz="2200" i="1" dirty="0">
              <a:latin typeface="Arial" pitchFamily="34" charset="0"/>
              <a:cs typeface="Arial" pitchFamily="34" charset="0"/>
            </a:endParaRPr>
          </a:p>
        </p:txBody>
      </p:sp>
      <p:sp>
        <p:nvSpPr>
          <p:cNvPr id="7" name="Rectangle 3"/>
          <p:cNvSpPr txBox="1">
            <a:spLocks noChangeArrowheads="1"/>
          </p:cNvSpPr>
          <p:nvPr/>
        </p:nvSpPr>
        <p:spPr bwMode="auto">
          <a:xfrm>
            <a:off x="8628063" y="6503988"/>
            <a:ext cx="515937" cy="354012"/>
          </a:xfrm>
          <a:prstGeom prst="rect">
            <a:avLst/>
          </a:prstGeom>
          <a:noFill/>
          <a:ln w="9525">
            <a:noFill/>
            <a:miter lim="800000"/>
            <a:headEnd/>
            <a:tailEnd/>
          </a:ln>
        </p:spPr>
        <p:txBody>
          <a:bodyPr/>
          <a:lstStyle/>
          <a:p>
            <a:pPr algn="r" eaLnBrk="1" hangingPunct="1"/>
            <a:r>
              <a:rPr lang="en-US" sz="1400" b="0" dirty="0">
                <a:solidFill>
                  <a:srgbClr val="000000"/>
                </a:solidFill>
                <a:ea typeface="ＭＳ Ｐゴシック" charset="-128"/>
              </a:rPr>
              <a:t>|‌ </a:t>
            </a:r>
            <a:fld id="{AB5A6946-C6B7-47BF-B4EF-78326D093AA1}" type="slidenum">
              <a:rPr lang="en-US" sz="1400" b="0">
                <a:solidFill>
                  <a:srgbClr val="000000"/>
                </a:solidFill>
                <a:ea typeface="ＭＳ Ｐゴシック" charset="-128"/>
              </a:rPr>
              <a:pPr algn="r" eaLnBrk="1" hangingPunct="1"/>
              <a:t>9</a:t>
            </a:fld>
            <a:endParaRPr lang="en-US" sz="1400" b="0" dirty="0">
              <a:solidFill>
                <a:srgbClr val="000000"/>
              </a:solidFill>
              <a:ea typeface="ＭＳ Ｐゴシック" charset="-128"/>
            </a:endParaRPr>
          </a:p>
        </p:txBody>
      </p:sp>
      <p:sp>
        <p:nvSpPr>
          <p:cNvPr id="11" name="Content Placeholder 1"/>
          <p:cNvSpPr txBox="1">
            <a:spLocks/>
          </p:cNvSpPr>
          <p:nvPr/>
        </p:nvSpPr>
        <p:spPr>
          <a:xfrm>
            <a:off x="4270932" y="1059161"/>
            <a:ext cx="4415866" cy="752015"/>
          </a:xfrm>
          <a:prstGeom prst="rect">
            <a:avLst/>
          </a:prstGeom>
        </p:spPr>
        <p:txBody>
          <a:bodyPr/>
          <a:lstStyle>
            <a:lvl1pPr marL="282575" indent="-282575" algn="l" rtl="0" eaLnBrk="0" fontAlgn="base" hangingPunct="0">
              <a:spcBef>
                <a:spcPct val="30000"/>
              </a:spcBef>
              <a:spcAft>
                <a:spcPct val="0"/>
              </a:spcAft>
              <a:buChar char="•"/>
              <a:defRPr sz="2000">
                <a:solidFill>
                  <a:schemeClr val="tx1"/>
                </a:solidFill>
                <a:latin typeface="+mn-lt"/>
                <a:ea typeface="+mn-ea"/>
                <a:cs typeface="+mn-cs"/>
              </a:defRPr>
            </a:lvl1pPr>
            <a:lvl2pPr marL="636588" indent="-239713" algn="l" rtl="0" eaLnBrk="0" fontAlgn="base" hangingPunct="0">
              <a:spcBef>
                <a:spcPct val="30000"/>
              </a:spcBef>
              <a:spcAft>
                <a:spcPct val="0"/>
              </a:spcAft>
              <a:buFont typeface="Times" pitchFamily="18" charset="0"/>
              <a:buChar char="–"/>
              <a:defRPr sz="2000">
                <a:solidFill>
                  <a:schemeClr val="tx1"/>
                </a:solidFill>
                <a:latin typeface="+mn-lt"/>
              </a:defRPr>
            </a:lvl2pPr>
            <a:lvl3pPr marL="917575" indent="-166688" algn="l" rtl="0" eaLnBrk="0" fontAlgn="base" hangingPunct="0">
              <a:spcBef>
                <a:spcPct val="30000"/>
              </a:spcBef>
              <a:spcAft>
                <a:spcPct val="0"/>
              </a:spcAft>
              <a:buChar char="•"/>
              <a:defRPr sz="2000">
                <a:solidFill>
                  <a:schemeClr val="tx1"/>
                </a:solidFill>
                <a:latin typeface="+mn-lt"/>
              </a:defRPr>
            </a:lvl3pPr>
            <a:lvl4pPr marL="1255713" indent="-223838" algn="l" rtl="0" eaLnBrk="0" fontAlgn="base" hangingPunct="0">
              <a:spcBef>
                <a:spcPct val="30000"/>
              </a:spcBef>
              <a:spcAft>
                <a:spcPct val="0"/>
              </a:spcAft>
              <a:buChar char="–"/>
              <a:defRPr sz="2000">
                <a:solidFill>
                  <a:schemeClr val="tx1"/>
                </a:solidFill>
                <a:latin typeface="+mn-lt"/>
              </a:defRPr>
            </a:lvl4pPr>
            <a:lvl5pPr marL="1593850" indent="-223838" algn="l" rtl="0" eaLnBrk="0" fontAlgn="base" hangingPunct="0">
              <a:spcBef>
                <a:spcPct val="30000"/>
              </a:spcBef>
              <a:spcAft>
                <a:spcPct val="0"/>
              </a:spcAft>
              <a:buChar char="»"/>
              <a:defRPr sz="2000">
                <a:solidFill>
                  <a:schemeClr val="tx1"/>
                </a:solidFill>
                <a:latin typeface="+mn-lt"/>
              </a:defRPr>
            </a:lvl5pPr>
            <a:lvl6pPr marL="2051050" indent="-223838" algn="l" rtl="0" fontAlgn="base">
              <a:spcBef>
                <a:spcPct val="30000"/>
              </a:spcBef>
              <a:spcAft>
                <a:spcPct val="0"/>
              </a:spcAft>
              <a:buChar char="»"/>
              <a:defRPr sz="2000">
                <a:solidFill>
                  <a:schemeClr val="tx1"/>
                </a:solidFill>
                <a:latin typeface="+mn-lt"/>
              </a:defRPr>
            </a:lvl6pPr>
            <a:lvl7pPr marL="2508250" indent="-223838" algn="l" rtl="0" fontAlgn="base">
              <a:spcBef>
                <a:spcPct val="30000"/>
              </a:spcBef>
              <a:spcAft>
                <a:spcPct val="0"/>
              </a:spcAft>
              <a:buChar char="»"/>
              <a:defRPr sz="2000">
                <a:solidFill>
                  <a:schemeClr val="tx1"/>
                </a:solidFill>
                <a:latin typeface="+mn-lt"/>
              </a:defRPr>
            </a:lvl7pPr>
            <a:lvl8pPr marL="2965450" indent="-223838" algn="l" rtl="0" fontAlgn="base">
              <a:spcBef>
                <a:spcPct val="30000"/>
              </a:spcBef>
              <a:spcAft>
                <a:spcPct val="0"/>
              </a:spcAft>
              <a:buChar char="»"/>
              <a:defRPr sz="2000">
                <a:solidFill>
                  <a:schemeClr val="tx1"/>
                </a:solidFill>
                <a:latin typeface="+mn-lt"/>
              </a:defRPr>
            </a:lvl8pPr>
            <a:lvl9pPr marL="3422650" indent="-223838" algn="l" rtl="0" fontAlgn="base">
              <a:spcBef>
                <a:spcPct val="30000"/>
              </a:spcBef>
              <a:spcAft>
                <a:spcPct val="0"/>
              </a:spcAft>
              <a:buChar char="»"/>
              <a:defRPr sz="2000">
                <a:solidFill>
                  <a:schemeClr val="tx1"/>
                </a:solidFill>
                <a:latin typeface="+mn-lt"/>
              </a:defRPr>
            </a:lvl9pPr>
          </a:lstStyle>
          <a:p>
            <a:pPr marL="0" indent="0">
              <a:buFontTx/>
              <a:buNone/>
            </a:pPr>
            <a:endParaRPr lang="en-US" sz="1800" b="0" dirty="0">
              <a:solidFill>
                <a:srgbClr val="000000"/>
              </a:solidFill>
              <a:cs typeface="Arial" pitchFamily="34" charset="0"/>
            </a:endParaRPr>
          </a:p>
        </p:txBody>
      </p:sp>
      <p:sp>
        <p:nvSpPr>
          <p:cNvPr id="9" name="Rectangle 3"/>
          <p:cNvSpPr txBox="1">
            <a:spLocks noChangeArrowheads="1"/>
          </p:cNvSpPr>
          <p:nvPr/>
        </p:nvSpPr>
        <p:spPr bwMode="auto">
          <a:xfrm>
            <a:off x="8628063" y="6503988"/>
            <a:ext cx="515937" cy="354012"/>
          </a:xfrm>
          <a:prstGeom prst="rect">
            <a:avLst/>
          </a:prstGeom>
          <a:noFill/>
          <a:ln w="9525">
            <a:noFill/>
            <a:miter lim="800000"/>
            <a:headEnd/>
            <a:tailEnd/>
          </a:ln>
        </p:spPr>
        <p:txBody>
          <a:bodyPr/>
          <a:lstStyle/>
          <a:p>
            <a:pPr algn="r" eaLnBrk="1" hangingPunct="1"/>
            <a:r>
              <a:rPr lang="en-US" sz="1400" b="0" dirty="0">
                <a:solidFill>
                  <a:srgbClr val="000000"/>
                </a:solidFill>
                <a:ea typeface="ＭＳ Ｐゴシック" charset="-128"/>
              </a:rPr>
              <a:t>|‌ </a:t>
            </a:r>
            <a:fld id="{AB5A6946-C6B7-47BF-B4EF-78326D093AA1}" type="slidenum">
              <a:rPr lang="en-US" sz="1400" b="0">
                <a:solidFill>
                  <a:srgbClr val="000000"/>
                </a:solidFill>
                <a:ea typeface="ＭＳ Ｐゴシック" charset="-128"/>
              </a:rPr>
              <a:pPr algn="r" eaLnBrk="1" hangingPunct="1"/>
              <a:t>9</a:t>
            </a:fld>
            <a:endParaRPr lang="en-US" sz="1400" b="0" dirty="0">
              <a:solidFill>
                <a:srgbClr val="000000"/>
              </a:solidFill>
              <a:ea typeface="ＭＳ Ｐゴシック" charset="-128"/>
            </a:endParaRPr>
          </a:p>
        </p:txBody>
      </p:sp>
      <p:sp>
        <p:nvSpPr>
          <p:cNvPr id="10" name="Content Placeholder 1"/>
          <p:cNvSpPr txBox="1">
            <a:spLocks/>
          </p:cNvSpPr>
          <p:nvPr/>
        </p:nvSpPr>
        <p:spPr>
          <a:xfrm>
            <a:off x="4270932" y="1059161"/>
            <a:ext cx="4415866" cy="752015"/>
          </a:xfrm>
          <a:prstGeom prst="rect">
            <a:avLst/>
          </a:prstGeom>
        </p:spPr>
        <p:txBody>
          <a:bodyPr/>
          <a:lstStyle>
            <a:lvl1pPr marL="282575" indent="-282575" algn="l" rtl="0" eaLnBrk="0" fontAlgn="base" hangingPunct="0">
              <a:spcBef>
                <a:spcPct val="30000"/>
              </a:spcBef>
              <a:spcAft>
                <a:spcPct val="0"/>
              </a:spcAft>
              <a:buChar char="•"/>
              <a:defRPr sz="2000">
                <a:solidFill>
                  <a:schemeClr val="tx1"/>
                </a:solidFill>
                <a:latin typeface="+mn-lt"/>
                <a:ea typeface="+mn-ea"/>
                <a:cs typeface="+mn-cs"/>
              </a:defRPr>
            </a:lvl1pPr>
            <a:lvl2pPr marL="636588" indent="-239713" algn="l" rtl="0" eaLnBrk="0" fontAlgn="base" hangingPunct="0">
              <a:spcBef>
                <a:spcPct val="30000"/>
              </a:spcBef>
              <a:spcAft>
                <a:spcPct val="0"/>
              </a:spcAft>
              <a:buFont typeface="Times" pitchFamily="18" charset="0"/>
              <a:buChar char="–"/>
              <a:defRPr sz="2000">
                <a:solidFill>
                  <a:schemeClr val="tx1"/>
                </a:solidFill>
                <a:latin typeface="+mn-lt"/>
              </a:defRPr>
            </a:lvl2pPr>
            <a:lvl3pPr marL="917575" indent="-166688" algn="l" rtl="0" eaLnBrk="0" fontAlgn="base" hangingPunct="0">
              <a:spcBef>
                <a:spcPct val="30000"/>
              </a:spcBef>
              <a:spcAft>
                <a:spcPct val="0"/>
              </a:spcAft>
              <a:buChar char="•"/>
              <a:defRPr sz="2000">
                <a:solidFill>
                  <a:schemeClr val="tx1"/>
                </a:solidFill>
                <a:latin typeface="+mn-lt"/>
              </a:defRPr>
            </a:lvl3pPr>
            <a:lvl4pPr marL="1255713" indent="-223838" algn="l" rtl="0" eaLnBrk="0" fontAlgn="base" hangingPunct="0">
              <a:spcBef>
                <a:spcPct val="30000"/>
              </a:spcBef>
              <a:spcAft>
                <a:spcPct val="0"/>
              </a:spcAft>
              <a:buChar char="–"/>
              <a:defRPr sz="2000">
                <a:solidFill>
                  <a:schemeClr val="tx1"/>
                </a:solidFill>
                <a:latin typeface="+mn-lt"/>
              </a:defRPr>
            </a:lvl4pPr>
            <a:lvl5pPr marL="1593850" indent="-223838" algn="l" rtl="0" eaLnBrk="0" fontAlgn="base" hangingPunct="0">
              <a:spcBef>
                <a:spcPct val="30000"/>
              </a:spcBef>
              <a:spcAft>
                <a:spcPct val="0"/>
              </a:spcAft>
              <a:buChar char="»"/>
              <a:defRPr sz="2000">
                <a:solidFill>
                  <a:schemeClr val="tx1"/>
                </a:solidFill>
                <a:latin typeface="+mn-lt"/>
              </a:defRPr>
            </a:lvl5pPr>
            <a:lvl6pPr marL="2051050" indent="-223838" algn="l" rtl="0" fontAlgn="base">
              <a:spcBef>
                <a:spcPct val="30000"/>
              </a:spcBef>
              <a:spcAft>
                <a:spcPct val="0"/>
              </a:spcAft>
              <a:buChar char="»"/>
              <a:defRPr sz="2000">
                <a:solidFill>
                  <a:schemeClr val="tx1"/>
                </a:solidFill>
                <a:latin typeface="+mn-lt"/>
              </a:defRPr>
            </a:lvl6pPr>
            <a:lvl7pPr marL="2508250" indent="-223838" algn="l" rtl="0" fontAlgn="base">
              <a:spcBef>
                <a:spcPct val="30000"/>
              </a:spcBef>
              <a:spcAft>
                <a:spcPct val="0"/>
              </a:spcAft>
              <a:buChar char="»"/>
              <a:defRPr sz="2000">
                <a:solidFill>
                  <a:schemeClr val="tx1"/>
                </a:solidFill>
                <a:latin typeface="+mn-lt"/>
              </a:defRPr>
            </a:lvl7pPr>
            <a:lvl8pPr marL="2965450" indent="-223838" algn="l" rtl="0" fontAlgn="base">
              <a:spcBef>
                <a:spcPct val="30000"/>
              </a:spcBef>
              <a:spcAft>
                <a:spcPct val="0"/>
              </a:spcAft>
              <a:buChar char="»"/>
              <a:defRPr sz="2000">
                <a:solidFill>
                  <a:schemeClr val="tx1"/>
                </a:solidFill>
                <a:latin typeface="+mn-lt"/>
              </a:defRPr>
            </a:lvl8pPr>
            <a:lvl9pPr marL="3422650" indent="-223838" algn="l" rtl="0" fontAlgn="base">
              <a:spcBef>
                <a:spcPct val="30000"/>
              </a:spcBef>
              <a:spcAft>
                <a:spcPct val="0"/>
              </a:spcAft>
              <a:buChar char="»"/>
              <a:defRPr sz="2000">
                <a:solidFill>
                  <a:schemeClr val="tx1"/>
                </a:solidFill>
                <a:latin typeface="+mn-lt"/>
              </a:defRPr>
            </a:lvl9pPr>
          </a:lstStyle>
          <a:p>
            <a:pPr marL="0" indent="0">
              <a:buFontTx/>
              <a:buNone/>
            </a:pPr>
            <a:endParaRPr lang="en-US" sz="1800" b="0" dirty="0">
              <a:solidFill>
                <a:srgbClr val="000000"/>
              </a:solidFill>
              <a:cs typeface="Arial" pitchFamily="34" charset="0"/>
            </a:endParaRPr>
          </a:p>
        </p:txBody>
      </p:sp>
      <p:sp>
        <p:nvSpPr>
          <p:cNvPr id="13" name="TextBox 16"/>
          <p:cNvSpPr txBox="1">
            <a:spLocks noChangeArrowheads="1"/>
          </p:cNvSpPr>
          <p:nvPr/>
        </p:nvSpPr>
        <p:spPr bwMode="auto">
          <a:xfrm>
            <a:off x="162701" y="1047641"/>
            <a:ext cx="3287327"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SzPct val="100000"/>
              <a:buChar char="•"/>
              <a:defRPr sz="3200">
                <a:solidFill>
                  <a:schemeClr val="accent2"/>
                </a:solidFill>
                <a:latin typeface="Times New Roman" pitchFamily="18" charset="0"/>
                <a:ea typeface="ＭＳ Ｐゴシック" pitchFamily="34" charset="-128"/>
              </a:defRPr>
            </a:lvl1pPr>
            <a:lvl2pPr marL="742950" indent="-285750" eaLnBrk="0" hangingPunct="0">
              <a:spcBef>
                <a:spcPct val="20000"/>
              </a:spcBef>
              <a:buSzPct val="100000"/>
              <a:buChar char="–"/>
              <a:defRPr sz="2800">
                <a:solidFill>
                  <a:schemeClr val="accent2"/>
                </a:solidFill>
                <a:latin typeface="Times New Roman" pitchFamily="18" charset="0"/>
                <a:ea typeface="ＭＳ Ｐゴシック" pitchFamily="34" charset="-128"/>
              </a:defRPr>
            </a:lvl2pPr>
            <a:lvl3pPr marL="1143000" indent="-228600" eaLnBrk="0" hangingPunct="0">
              <a:spcBef>
                <a:spcPct val="20000"/>
              </a:spcBef>
              <a:buSzPct val="100000"/>
              <a:buChar char="•"/>
              <a:defRPr sz="2400">
                <a:solidFill>
                  <a:schemeClr val="accent2"/>
                </a:solidFill>
                <a:latin typeface="Times New Roman" pitchFamily="18" charset="0"/>
                <a:ea typeface="ＭＳ Ｐゴシック" pitchFamily="34" charset="-128"/>
              </a:defRPr>
            </a:lvl3pPr>
            <a:lvl4pPr marL="1600200" indent="-228600" eaLnBrk="0" hangingPunct="0">
              <a:spcBef>
                <a:spcPct val="20000"/>
              </a:spcBef>
              <a:buSzPct val="100000"/>
              <a:buChar char="–"/>
              <a:defRPr sz="2000">
                <a:solidFill>
                  <a:schemeClr val="accent2"/>
                </a:solidFill>
                <a:latin typeface="Times New Roman" pitchFamily="18" charset="0"/>
                <a:ea typeface="ＭＳ Ｐゴシック" pitchFamily="34" charset="-128"/>
              </a:defRPr>
            </a:lvl4pPr>
            <a:lvl5pPr marL="2057400" indent="-228600" eaLnBrk="0" hangingPunct="0">
              <a:spcBef>
                <a:spcPct val="20000"/>
              </a:spcBef>
              <a:buSzPct val="100000"/>
              <a:buChar char="»"/>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20000"/>
              </a:spcBef>
              <a:spcAft>
                <a:spcPct val="0"/>
              </a:spcAft>
              <a:buSzPct val="100000"/>
              <a:buChar char="»"/>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20000"/>
              </a:spcBef>
              <a:spcAft>
                <a:spcPct val="0"/>
              </a:spcAft>
              <a:buSzPct val="100000"/>
              <a:buChar char="»"/>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20000"/>
              </a:spcBef>
              <a:spcAft>
                <a:spcPct val="0"/>
              </a:spcAft>
              <a:buSzPct val="100000"/>
              <a:buChar char="»"/>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20000"/>
              </a:spcBef>
              <a:spcAft>
                <a:spcPct val="0"/>
              </a:spcAft>
              <a:buSzPct val="100000"/>
              <a:buChar char="»"/>
              <a:defRPr sz="2000">
                <a:solidFill>
                  <a:schemeClr val="accent2"/>
                </a:solidFill>
                <a:latin typeface="Times New Roman" pitchFamily="18" charset="0"/>
                <a:ea typeface="ＭＳ Ｐゴシック" pitchFamily="34" charset="-128"/>
              </a:defRPr>
            </a:lvl9pPr>
          </a:lstStyle>
          <a:p>
            <a:pPr marL="176213" indent="-176213" eaLnBrk="1" hangingPunct="1">
              <a:spcBef>
                <a:spcPct val="0"/>
              </a:spcBef>
              <a:spcAft>
                <a:spcPts val="1200"/>
              </a:spcAft>
              <a:buSzTx/>
              <a:defRPr/>
            </a:pPr>
            <a:r>
              <a:rPr lang="en-US" altLang="en-US" sz="2000" b="0" dirty="0" smtClean="0">
                <a:solidFill>
                  <a:srgbClr val="000000"/>
                </a:solidFill>
                <a:latin typeface="Arial" panose="020B0604020202020204" pitchFamily="34" charset="0"/>
                <a:cs typeface="Arial" panose="020B0604020202020204" pitchFamily="34" charset="0"/>
              </a:rPr>
              <a:t>In October 2015, EPA lowered the ozone “smog” standard from 75 ppb to 70 ppb. </a:t>
            </a:r>
          </a:p>
          <a:p>
            <a:pPr marL="176213" indent="-176213" eaLnBrk="1" hangingPunct="1">
              <a:spcBef>
                <a:spcPct val="0"/>
              </a:spcBef>
              <a:spcAft>
                <a:spcPts val="1200"/>
              </a:spcAft>
              <a:buSzTx/>
              <a:defRPr/>
            </a:pPr>
            <a:r>
              <a:rPr lang="en-US" altLang="en-US" sz="2000" b="0" dirty="0" smtClean="0">
                <a:solidFill>
                  <a:srgbClr val="000000"/>
                </a:solidFill>
                <a:latin typeface="Arial" panose="020B0604020202020204" pitchFamily="34" charset="0"/>
                <a:cs typeface="Arial" panose="020B0604020202020204" pitchFamily="34" charset="0"/>
              </a:rPr>
              <a:t>Worked closely with EPA, Western States, and California districts to quantify how non-U.S. ozone affects air quality in Western U.S. </a:t>
            </a:r>
          </a:p>
          <a:p>
            <a:pPr marL="176213" indent="-176213" eaLnBrk="1" hangingPunct="1">
              <a:spcBef>
                <a:spcPct val="0"/>
              </a:spcBef>
              <a:spcAft>
                <a:spcPts val="1200"/>
              </a:spcAft>
              <a:buSzTx/>
              <a:defRPr/>
            </a:pPr>
            <a:r>
              <a:rPr lang="en-US" altLang="en-US" sz="2000" b="0" dirty="0" smtClean="0">
                <a:solidFill>
                  <a:srgbClr val="000000"/>
                </a:solidFill>
                <a:latin typeface="Arial" panose="020B0604020202020204" pitchFamily="34" charset="0"/>
                <a:cs typeface="Arial" panose="020B0604020202020204" pitchFamily="34" charset="0"/>
              </a:rPr>
              <a:t>Work shows that model choice strongly affects background ozone estimate; work offers new insights and tools to policy community</a:t>
            </a: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8481" y="4878543"/>
            <a:ext cx="542629" cy="588811"/>
          </a:xfrm>
          <a:prstGeom prst="rect">
            <a:avLst/>
          </a:prstGeom>
        </p:spPr>
      </p:pic>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2649" y="5481154"/>
            <a:ext cx="590964" cy="624324"/>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4618" y="4233395"/>
            <a:ext cx="614902" cy="595836"/>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65067" y="6141333"/>
            <a:ext cx="555800" cy="616068"/>
          </a:xfrm>
          <a:prstGeom prst="rect">
            <a:avLst/>
          </a:prstGeom>
        </p:spPr>
      </p:pic>
      <p:pic>
        <p:nvPicPr>
          <p:cNvPr id="30" name="Picture 29"/>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450028" y="1381066"/>
            <a:ext cx="5540532" cy="3347566"/>
          </a:xfrm>
          <a:prstGeom prst="rect">
            <a:avLst/>
          </a:prstGeom>
        </p:spPr>
      </p:pic>
      <p:sp>
        <p:nvSpPr>
          <p:cNvPr id="25" name="TextBox 16"/>
          <p:cNvSpPr txBox="1">
            <a:spLocks noChangeArrowheads="1"/>
          </p:cNvSpPr>
          <p:nvPr/>
        </p:nvSpPr>
        <p:spPr bwMode="auto">
          <a:xfrm>
            <a:off x="3875721" y="5008486"/>
            <a:ext cx="484258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SzPct val="100000"/>
              <a:buChar char="•"/>
              <a:defRPr sz="3200">
                <a:solidFill>
                  <a:schemeClr val="accent2"/>
                </a:solidFill>
                <a:latin typeface="Times New Roman" pitchFamily="18" charset="0"/>
                <a:ea typeface="ＭＳ Ｐゴシック" pitchFamily="34" charset="-128"/>
              </a:defRPr>
            </a:lvl1pPr>
            <a:lvl2pPr marL="742950" indent="-285750" eaLnBrk="0" hangingPunct="0">
              <a:spcBef>
                <a:spcPct val="20000"/>
              </a:spcBef>
              <a:buSzPct val="100000"/>
              <a:buChar char="–"/>
              <a:defRPr sz="2800">
                <a:solidFill>
                  <a:schemeClr val="accent2"/>
                </a:solidFill>
                <a:latin typeface="Times New Roman" pitchFamily="18" charset="0"/>
                <a:ea typeface="ＭＳ Ｐゴシック" pitchFamily="34" charset="-128"/>
              </a:defRPr>
            </a:lvl2pPr>
            <a:lvl3pPr marL="1143000" indent="-228600" eaLnBrk="0" hangingPunct="0">
              <a:spcBef>
                <a:spcPct val="20000"/>
              </a:spcBef>
              <a:buSzPct val="100000"/>
              <a:buChar char="•"/>
              <a:defRPr sz="2400">
                <a:solidFill>
                  <a:schemeClr val="accent2"/>
                </a:solidFill>
                <a:latin typeface="Times New Roman" pitchFamily="18" charset="0"/>
                <a:ea typeface="ＭＳ Ｐゴシック" pitchFamily="34" charset="-128"/>
              </a:defRPr>
            </a:lvl3pPr>
            <a:lvl4pPr marL="1600200" indent="-228600" eaLnBrk="0" hangingPunct="0">
              <a:spcBef>
                <a:spcPct val="20000"/>
              </a:spcBef>
              <a:buSzPct val="100000"/>
              <a:buChar char="–"/>
              <a:defRPr sz="2000">
                <a:solidFill>
                  <a:schemeClr val="accent2"/>
                </a:solidFill>
                <a:latin typeface="Times New Roman" pitchFamily="18" charset="0"/>
                <a:ea typeface="ＭＳ Ｐゴシック" pitchFamily="34" charset="-128"/>
              </a:defRPr>
            </a:lvl4pPr>
            <a:lvl5pPr marL="2057400" indent="-228600" eaLnBrk="0" hangingPunct="0">
              <a:spcBef>
                <a:spcPct val="20000"/>
              </a:spcBef>
              <a:buSzPct val="100000"/>
              <a:buChar char="»"/>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20000"/>
              </a:spcBef>
              <a:spcAft>
                <a:spcPct val="0"/>
              </a:spcAft>
              <a:buSzPct val="100000"/>
              <a:buChar char="»"/>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20000"/>
              </a:spcBef>
              <a:spcAft>
                <a:spcPct val="0"/>
              </a:spcAft>
              <a:buSzPct val="100000"/>
              <a:buChar char="»"/>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20000"/>
              </a:spcBef>
              <a:spcAft>
                <a:spcPct val="0"/>
              </a:spcAft>
              <a:buSzPct val="100000"/>
              <a:buChar char="»"/>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20000"/>
              </a:spcBef>
              <a:spcAft>
                <a:spcPct val="0"/>
              </a:spcAft>
              <a:buSzPct val="100000"/>
              <a:buChar char="»"/>
              <a:defRPr sz="2000">
                <a:solidFill>
                  <a:schemeClr val="accent2"/>
                </a:solidFill>
                <a:latin typeface="Times New Roman" pitchFamily="18" charset="0"/>
                <a:ea typeface="ＭＳ Ｐゴシック" pitchFamily="34" charset="-128"/>
              </a:defRPr>
            </a:lvl9pPr>
          </a:lstStyle>
          <a:p>
            <a:pPr marL="0" indent="0" eaLnBrk="1" hangingPunct="1">
              <a:spcBef>
                <a:spcPct val="0"/>
              </a:spcBef>
              <a:spcAft>
                <a:spcPts val="600"/>
              </a:spcAft>
              <a:buSzTx/>
              <a:buFontTx/>
              <a:buNone/>
              <a:defRPr/>
            </a:pPr>
            <a:r>
              <a:rPr lang="en-US" altLang="en-US" sz="1600" b="0" i="1" dirty="0" smtClean="0">
                <a:solidFill>
                  <a:srgbClr val="000000"/>
                </a:solidFill>
                <a:latin typeface="Arial" panose="020B0604020202020204" pitchFamily="34" charset="0"/>
                <a:cs typeface="Arial" panose="020B0604020202020204" pitchFamily="34" charset="0"/>
              </a:rPr>
              <a:t>Note: If EPA were to set the ozone standard too low and background ozone levels were high enough, then the standard might not be achievable by any means (regardless of technology or control strategies), because all the ozone would be coming from natural sources or sources outside the U.S. </a:t>
            </a:r>
          </a:p>
        </p:txBody>
      </p:sp>
      <p:pic>
        <p:nvPicPr>
          <p:cNvPr id="18" name="Picture 17" descr="aqast_logo_222x223.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565360" y="109075"/>
            <a:ext cx="635686" cy="638549"/>
          </a:xfrm>
          <a:prstGeom prst="rect">
            <a:avLst/>
          </a:prstGeom>
        </p:spPr>
      </p:pic>
      <p:sp>
        <p:nvSpPr>
          <p:cNvPr id="20" name="TextBox 19"/>
          <p:cNvSpPr txBox="1"/>
          <p:nvPr/>
        </p:nvSpPr>
        <p:spPr>
          <a:xfrm>
            <a:off x="-1524502" y="3204790"/>
            <a:ext cx="1524502" cy="954107"/>
          </a:xfrm>
          <a:prstGeom prst="rect">
            <a:avLst/>
          </a:prstGeom>
          <a:noFill/>
        </p:spPr>
        <p:txBody>
          <a:bodyPr wrap="square" rtlCol="0">
            <a:spAutoFit/>
          </a:bodyPr>
          <a:lstStyle/>
          <a:p>
            <a:pPr eaLnBrk="1" hangingPunct="1"/>
            <a:r>
              <a:rPr lang="en-US" sz="1400" b="0" dirty="0" smtClean="0">
                <a:solidFill>
                  <a:srgbClr val="000000"/>
                </a:solidFill>
                <a:ea typeface="ＭＳ Ｐゴシック" charset="-128"/>
              </a:rPr>
              <a:t>Several AQAST members combined on </a:t>
            </a:r>
            <a:br>
              <a:rPr lang="en-US" sz="1400" b="0" dirty="0" smtClean="0">
                <a:solidFill>
                  <a:srgbClr val="000000"/>
                </a:solidFill>
                <a:ea typeface="ＭＳ Ｐゴシック" charset="-128"/>
              </a:rPr>
            </a:br>
            <a:r>
              <a:rPr lang="en-US" sz="1400" b="0" dirty="0" smtClean="0">
                <a:solidFill>
                  <a:srgbClr val="000000"/>
                </a:solidFill>
                <a:ea typeface="ＭＳ Ｐゴシック" charset="-128"/>
              </a:rPr>
              <a:t>this work</a:t>
            </a:r>
            <a:endParaRPr lang="en-US" sz="1400" b="0" dirty="0">
              <a:solidFill>
                <a:srgbClr val="000000"/>
              </a:solidFill>
              <a:ea typeface="ＭＳ Ｐゴシック" charset="-128"/>
            </a:endParaRPr>
          </a:p>
        </p:txBody>
      </p:sp>
    </p:spTree>
    <p:extLst>
      <p:ext uri="{BB962C8B-B14F-4D97-AF65-F5344CB8AC3E}">
        <p14:creationId xmlns:p14="http://schemas.microsoft.com/office/powerpoint/2010/main" val="120922702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61_Blank">
  <a:themeElements>
    <a:clrScheme name="2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2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80000"/>
          </a:lnSpc>
          <a:spcBef>
            <a:spcPct val="20000"/>
          </a:spcBef>
          <a:spcAft>
            <a:spcPct val="0"/>
          </a:spcAft>
          <a:buClrTx/>
          <a:buSzTx/>
          <a:buFontTx/>
          <a:buChar char="•"/>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80000"/>
          </a:lnSpc>
          <a:spcBef>
            <a:spcPct val="20000"/>
          </a:spcBef>
          <a:spcAft>
            <a:spcPct val="0"/>
          </a:spcAft>
          <a:buClrTx/>
          <a:buSzTx/>
          <a:buFontTx/>
          <a:buChar char="•"/>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9_Blank">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FFFFFF"/>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introaq">
  <a:themeElements>
    <a:clrScheme name="Custom 5">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485E41"/>
      </a:accent6>
      <a:hlink>
        <a:srgbClr val="6C8293"/>
      </a:hlink>
      <a:folHlink>
        <a:srgbClr val="7F95A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_GPMC Nov 2001">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484E0"/>
      </a:hlink>
      <a:folHlink>
        <a:srgbClr val="B2B2B2"/>
      </a:folHlink>
    </a:clrScheme>
    <a:fontScheme name="GPMC Nov 200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GPMC Nov 20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PMC Nov 200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PMC Nov 200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PMC Nov 200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PMC Nov 20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PMC Nov 20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PMC Nov 20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GPMC Nov 2001">
  <a:themeElements>
    <a:clrScheme name="Custom 2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000099"/>
      </a:folHlink>
    </a:clrScheme>
    <a:fontScheme name="GPMC Nov 200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GPMC Nov 20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PMC Nov 200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PMC Nov 200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PMC Nov 200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PMC Nov 20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PMC Nov 20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PMC Nov 20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17164</TotalTime>
  <Pages>1</Pages>
  <Words>4024</Words>
  <Application>Microsoft Office PowerPoint</Application>
  <PresentationFormat>On-screen Show (4:3)</PresentationFormat>
  <Paragraphs>472</Paragraphs>
  <Slides>26</Slides>
  <Notes>18</Notes>
  <HiddenSlides>1</HiddenSlides>
  <MMClips>0</MMClips>
  <ScaleCrop>false</ScaleCrop>
  <HeadingPairs>
    <vt:vector size="4" baseType="variant">
      <vt:variant>
        <vt:lpstr>Theme</vt:lpstr>
      </vt:variant>
      <vt:variant>
        <vt:i4>21</vt:i4>
      </vt:variant>
      <vt:variant>
        <vt:lpstr>Slide Titles</vt:lpstr>
      </vt:variant>
      <vt:variant>
        <vt:i4>26</vt:i4>
      </vt:variant>
    </vt:vector>
  </HeadingPairs>
  <TitlesOfParts>
    <vt:vector size="47" baseType="lpstr">
      <vt:lpstr>Office Theme</vt:lpstr>
      <vt:lpstr>4_Blank</vt:lpstr>
      <vt:lpstr>5_Blank</vt:lpstr>
      <vt:lpstr>6_Blank</vt:lpstr>
      <vt:lpstr>Default Design</vt:lpstr>
      <vt:lpstr>10_Blank</vt:lpstr>
      <vt:lpstr>45_Blank</vt:lpstr>
      <vt:lpstr>36_Blank</vt:lpstr>
      <vt:lpstr>37_Blank</vt:lpstr>
      <vt:lpstr>61_Blank</vt:lpstr>
      <vt:lpstr>1_Custom Design</vt:lpstr>
      <vt:lpstr>39_Blank</vt:lpstr>
      <vt:lpstr>23_Blank</vt:lpstr>
      <vt:lpstr>7_Blank</vt:lpstr>
      <vt:lpstr>32_Blank</vt:lpstr>
      <vt:lpstr>18_Blank</vt:lpstr>
      <vt:lpstr>introaq</vt:lpstr>
      <vt:lpstr>8_Blank</vt:lpstr>
      <vt:lpstr>2_GPMC Nov 2001</vt:lpstr>
      <vt:lpstr>GPMC Nov 2001</vt:lpstr>
      <vt:lpstr>1_Office Theme</vt:lpstr>
      <vt:lpstr>PowerPoint Presentation</vt:lpstr>
      <vt:lpstr>PowerPoint Presentation</vt:lpstr>
      <vt:lpstr>PowerPoint Presentation</vt:lpstr>
      <vt:lpstr>PowerPoint Presentation</vt:lpstr>
      <vt:lpstr>PowerPoint Presentation</vt:lpstr>
      <vt:lpstr>PowerPoint Presentation</vt:lpstr>
      <vt:lpstr>A Presidential Aura:  Obama Talks Pollution and Aura/OMI</vt:lpstr>
      <vt:lpstr>PowerPoint Presentation</vt:lpstr>
      <vt:lpstr>Air Quality Applied Sciences Team: Quantifying ozone entering from outside the U.S.</vt:lpstr>
      <vt:lpstr>PowerPoint Presentation</vt:lpstr>
      <vt:lpstr>Predicting the frequency of U.S. ozone episodes in the warmer climate of the 2050s</vt:lpstr>
      <vt:lpstr>EPA &amp; CO DPHE begin monitoring key air toxic site based on DISCOVER-AQ &amp; AQAST data</vt:lpstr>
      <vt:lpstr>PowerPoint Presentation</vt:lpstr>
      <vt:lpstr>PowerPoint Presentation</vt:lpstr>
      <vt:lpstr>Earth Venture Instrument -3: Multi-Angle Imager for Aerosols (MAIA)</vt:lpstr>
      <vt:lpstr>PowerPoint Presentation</vt:lpstr>
      <vt:lpstr>PowerPoint Presentation</vt:lpstr>
      <vt:lpstr>NASA ARSET Training on Air Quality SDGs   </vt:lpstr>
      <vt:lpstr>Three-Week Webinar Series (Draft Agenda)</vt:lpstr>
      <vt:lpstr>PowerPoint Presentation</vt:lpstr>
      <vt:lpstr>PowerPoint Presentation</vt:lpstr>
      <vt:lpstr>PowerPoint Presentation</vt:lpstr>
      <vt:lpstr>Wyoming Exceptional Event Demonstration</vt:lpstr>
      <vt:lpstr>OMI Data Shows 2008 Recession and  Impacts on Air Quality</vt:lpstr>
      <vt:lpstr>PowerPoint Presentation</vt:lpstr>
      <vt:lpstr>ROSES 2015 A.46 Selections Announced July 2016</vt:lpstr>
    </vt:vector>
  </TitlesOfParts>
  <Company>NASA Headquarters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 Science Enterprise Overview</dc:title>
  <dc:creator>Ron Birk</dc:creator>
  <cp:lastModifiedBy>Rik Baeyens</cp:lastModifiedBy>
  <cp:revision>991</cp:revision>
  <cp:lastPrinted>2013-04-19T18:16:28Z</cp:lastPrinted>
  <dcterms:created xsi:type="dcterms:W3CDTF">2001-03-30T19:55:29Z</dcterms:created>
  <dcterms:modified xsi:type="dcterms:W3CDTF">2017-01-04T07:29:10Z</dcterms:modified>
</cp:coreProperties>
</file>